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6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18690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90494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0985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652557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3527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18469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02028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76686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17065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0793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00614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81042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5526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879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24700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5255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73F97-A4CB-45EB-BBF3-B03833BA4EDD}" type="datetimeFigureOut">
              <a:rPr lang="ru-BY" smtClean="0"/>
              <a:t>10/03/2024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3ADF39-379D-4E05-B38A-700EFC955DE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574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0E72B-D0D5-4AB5-A952-F20F52D817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Январь</a:t>
            </a:r>
            <a:endParaRPr lang="ru-BY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0A022D8-4A06-4FC4-830C-C0DF4C23D4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057558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5F6CEF-70E1-4EBB-90F5-9DF1CDF91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С. Маршак</a:t>
            </a:r>
            <a:endParaRPr lang="ru-BY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BC9F31-4BB1-40E1-A95B-9BC620246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3200" dirty="0"/>
              <a:t>Открываем календарь —</a:t>
            </a:r>
            <a:br>
              <a:rPr lang="ru-RU" sz="3200" dirty="0"/>
            </a:br>
            <a:r>
              <a:rPr lang="ru-RU" sz="3200" dirty="0"/>
              <a:t>Начинается январь.</a:t>
            </a:r>
            <a:br>
              <a:rPr lang="ru-RU" sz="3200" dirty="0"/>
            </a:br>
            <a:r>
              <a:rPr lang="ru-RU" sz="3200" dirty="0"/>
              <a:t>В январе, в январе</a:t>
            </a:r>
            <a:br>
              <a:rPr lang="ru-RU" sz="3200" dirty="0"/>
            </a:br>
            <a:r>
              <a:rPr lang="ru-RU" sz="3200" dirty="0"/>
              <a:t>Много снегу во дворе.</a:t>
            </a:r>
            <a:br>
              <a:rPr lang="ru-RU" sz="3200" dirty="0"/>
            </a:br>
            <a:r>
              <a:rPr lang="ru-RU" sz="3200" dirty="0"/>
              <a:t>Снег – на крыше, на крылечке.</a:t>
            </a:r>
            <a:br>
              <a:rPr lang="ru-RU" sz="3200" dirty="0"/>
            </a:br>
            <a:r>
              <a:rPr lang="ru-RU" sz="3200" dirty="0"/>
              <a:t>Солнце в небе голубом.</a:t>
            </a:r>
            <a:br>
              <a:rPr lang="ru-RU" sz="3200" dirty="0"/>
            </a:br>
            <a:r>
              <a:rPr lang="ru-RU" sz="3200" dirty="0"/>
              <a:t>В нашем доме топят печки,</a:t>
            </a:r>
            <a:br>
              <a:rPr lang="ru-RU" sz="3200" dirty="0"/>
            </a:br>
            <a:r>
              <a:rPr lang="ru-RU" sz="3200" dirty="0"/>
              <a:t>В небо дым идёт столбом</a:t>
            </a:r>
            <a:br>
              <a:rPr lang="ru-RU" sz="4000" dirty="0"/>
            </a:br>
            <a:endParaRPr lang="ru-BY" sz="4000" dirty="0"/>
          </a:p>
        </p:txBody>
      </p:sp>
    </p:spTree>
    <p:extLst>
      <p:ext uri="{BB962C8B-B14F-4D97-AF65-F5344CB8AC3E}">
        <p14:creationId xmlns:p14="http://schemas.microsoft.com/office/powerpoint/2010/main" val="404640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9DC25-ADD8-4BFE-AEC6-DF358815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Пословицы про январь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6CFD7E-2F10-4D31-AEDB-E0B2872DB64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-RU" sz="3200" dirty="0"/>
              <a:t>Январь – году начало, зиме середина.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-RU" sz="3200" dirty="0"/>
              <a:t>Январь – месяц ярких звезд, белых троп и синих льдов.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-RU" sz="3200" dirty="0"/>
              <a:t>Ясные дни в январе – к хорошему урожаю.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-RU" sz="3200" dirty="0"/>
              <a:t>С января солнце на лето поворачивает, а зима – на мороз.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br>
              <a:rPr lang="ru-RU" sz="4000" dirty="0"/>
            </a:br>
            <a:endParaRPr lang="ru-BY" sz="4000" dirty="0"/>
          </a:p>
        </p:txBody>
      </p:sp>
    </p:spTree>
    <p:extLst>
      <p:ext uri="{BB962C8B-B14F-4D97-AF65-F5344CB8AC3E}">
        <p14:creationId xmlns:p14="http://schemas.microsoft.com/office/powerpoint/2010/main" val="31848056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98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Аспект</vt:lpstr>
      <vt:lpstr>Январь</vt:lpstr>
      <vt:lpstr>С. Маршак</vt:lpstr>
      <vt:lpstr>Пословицы про январь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С. Маршак</dc:title>
  <dc:creator>Светлана Пузиновская</dc:creator>
  <cp:lastModifiedBy>Екатерина</cp:lastModifiedBy>
  <cp:revision>2</cp:revision>
  <dcterms:created xsi:type="dcterms:W3CDTF">2024-05-06T10:07:24Z</dcterms:created>
  <dcterms:modified xsi:type="dcterms:W3CDTF">2024-10-03T13:12:36Z</dcterms:modified>
</cp:coreProperties>
</file>