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F2DB-79CD-4961-B06E-8C7FF65ABCC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FEB-A3C5-4F73-B463-700E9294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5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F2DB-79CD-4961-B06E-8C7FF65ABCC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FEB-A3C5-4F73-B463-700E9294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6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F2DB-79CD-4961-B06E-8C7FF65ABCC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FEB-A3C5-4F73-B463-700E9294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7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F2DB-79CD-4961-B06E-8C7FF65ABCC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FEB-A3C5-4F73-B463-700E92946BB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136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F2DB-79CD-4961-B06E-8C7FF65ABCC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FEB-A3C5-4F73-B463-700E9294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43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F2DB-79CD-4961-B06E-8C7FF65ABCC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FEB-A3C5-4F73-B463-700E9294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8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F2DB-79CD-4961-B06E-8C7FF65ABCC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FEB-A3C5-4F73-B463-700E9294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65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F2DB-79CD-4961-B06E-8C7FF65ABCC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FEB-A3C5-4F73-B463-700E9294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03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F2DB-79CD-4961-B06E-8C7FF65ABCC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FEB-A3C5-4F73-B463-700E9294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5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F2DB-79CD-4961-B06E-8C7FF65ABCC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FEB-A3C5-4F73-B463-700E9294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1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F2DB-79CD-4961-B06E-8C7FF65ABCC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FEB-A3C5-4F73-B463-700E9294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3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F2DB-79CD-4961-B06E-8C7FF65ABCC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FEB-A3C5-4F73-B463-700E9294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8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F2DB-79CD-4961-B06E-8C7FF65ABCC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FEB-A3C5-4F73-B463-700E9294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7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F2DB-79CD-4961-B06E-8C7FF65ABCC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FEB-A3C5-4F73-B463-700E9294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1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F2DB-79CD-4961-B06E-8C7FF65ABCC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FEB-A3C5-4F73-B463-700E9294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3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F2DB-79CD-4961-B06E-8C7FF65ABCC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FEB-A3C5-4F73-B463-700E9294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5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F2DB-79CD-4961-B06E-8C7FF65ABCC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9FEB-A3C5-4F73-B463-700E9294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AF2DB-79CD-4961-B06E-8C7FF65ABCC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E9FEB-A3C5-4F73-B463-700E9294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697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FCEA5-18AE-4E9D-B3F4-1C9E14F634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Мои увлечения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A20275-2015-4F53-A27A-70983AC82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Иван Иванов 6 «А» класс</a:t>
            </a:r>
          </a:p>
        </p:txBody>
      </p:sp>
    </p:spTree>
    <p:extLst>
      <p:ext uri="{BB962C8B-B14F-4D97-AF65-F5344CB8AC3E}">
        <p14:creationId xmlns:p14="http://schemas.microsoft.com/office/powerpoint/2010/main" val="257306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2023D-B448-4A82-8548-BD2CCD4BC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Мои увлечения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96DAAC-BF8D-437B-BD75-455C1572C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Спорт</a:t>
            </a:r>
          </a:p>
          <a:p>
            <a:r>
              <a:rPr lang="ru-RU" dirty="0"/>
              <a:t>Рисование</a:t>
            </a:r>
          </a:p>
          <a:p>
            <a:r>
              <a:rPr lang="ru-RU" dirty="0"/>
              <a:t>Танцы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7850EDB-B9E3-46C6-A233-3B90DE16D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610" y="1706252"/>
            <a:ext cx="7046595" cy="46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2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78EF1-B2DF-42BA-871B-BF4A3C8A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СПОРТ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454D7E-8717-4E92-ABEF-CC6FD6790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616" y="1860507"/>
            <a:ext cx="3197400" cy="413721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1C7618B-7918-4253-9CA9-734FEB3DB631}"/>
              </a:ext>
            </a:extLst>
          </p:cNvPr>
          <p:cNvSpPr txBox="1">
            <a:spLocks/>
          </p:cNvSpPr>
          <p:nvPr/>
        </p:nvSpPr>
        <p:spPr>
          <a:xfrm>
            <a:off x="1301866" y="2883031"/>
            <a:ext cx="5108362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ИГРАЮ В ФУТБОЛ</a:t>
            </a:r>
          </a:p>
        </p:txBody>
      </p:sp>
    </p:spTree>
    <p:extLst>
      <p:ext uri="{BB962C8B-B14F-4D97-AF65-F5344CB8AC3E}">
        <p14:creationId xmlns:p14="http://schemas.microsoft.com/office/powerpoint/2010/main" val="55377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DAFA6-5BCC-40C0-9C32-E91D84A2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Рисование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74F3013-B674-4F6A-BCBD-0FA61249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17" y="1771454"/>
            <a:ext cx="4299408" cy="42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96E93B3-F29C-4EFF-A082-6FF2DBAB8B8B}"/>
              </a:ext>
            </a:extLst>
          </p:cNvPr>
          <p:cNvSpPr txBox="1">
            <a:spLocks/>
          </p:cNvSpPr>
          <p:nvPr/>
        </p:nvSpPr>
        <p:spPr>
          <a:xfrm>
            <a:off x="838885" y="2838363"/>
            <a:ext cx="5034014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ЗАНИМАЮСЬ В ХУДОЖЕСТВЕННОМ КРУЖКЕ</a:t>
            </a:r>
          </a:p>
        </p:txBody>
      </p:sp>
    </p:spTree>
    <p:extLst>
      <p:ext uri="{BB962C8B-B14F-4D97-AF65-F5344CB8AC3E}">
        <p14:creationId xmlns:p14="http://schemas.microsoft.com/office/powerpoint/2010/main" val="334689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A60C7-8F40-4211-B28B-B4C1A0FE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ТАНЦЫ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3A855D2-9CE2-4705-A0E7-1EFA0213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67" y="2178573"/>
            <a:ext cx="5617374" cy="358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B1AD6EE-1169-466D-BF10-2DAA5E1050D0}"/>
              </a:ext>
            </a:extLst>
          </p:cNvPr>
          <p:cNvSpPr txBox="1">
            <a:spLocks/>
          </p:cNvSpPr>
          <p:nvPr/>
        </p:nvSpPr>
        <p:spPr>
          <a:xfrm>
            <a:off x="574935" y="2913778"/>
            <a:ext cx="5034014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ЗАНИМАЮСЬ В ТАНЦЕВАЛЬНОМ КРУЖКЕ</a:t>
            </a:r>
          </a:p>
        </p:txBody>
      </p:sp>
    </p:spTree>
    <p:extLst>
      <p:ext uri="{BB962C8B-B14F-4D97-AF65-F5344CB8AC3E}">
        <p14:creationId xmlns:p14="http://schemas.microsoft.com/office/powerpoint/2010/main" val="2868941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19</TotalTime>
  <Words>28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Rockwell</vt:lpstr>
      <vt:lpstr>Damask</vt:lpstr>
      <vt:lpstr>Мои увлечения</vt:lpstr>
      <vt:lpstr>Мои увлечения</vt:lpstr>
      <vt:lpstr>СПОРТ</vt:lpstr>
      <vt:lpstr>Рисование</vt:lpstr>
      <vt:lpstr>ТАНЦЫ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увлечения</dc:title>
  <dc:creator>Екатерина</dc:creator>
  <cp:lastModifiedBy>Екатерина</cp:lastModifiedBy>
  <cp:revision>2</cp:revision>
  <dcterms:created xsi:type="dcterms:W3CDTF">2024-10-03T17:38:31Z</dcterms:created>
  <dcterms:modified xsi:type="dcterms:W3CDTF">2024-10-03T17:57:51Z</dcterms:modified>
</cp:coreProperties>
</file>