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90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3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1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69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1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2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7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83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7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7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1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9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7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3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F1B8-442F-4FE9-90A5-5883D6AC7C3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5C6D-65B9-496B-A47A-911B26EBF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A4ABB-6705-4AE3-9BB2-965869A48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Исторические места моей малой Родины</a:t>
            </a:r>
          </a:p>
        </p:txBody>
      </p:sp>
    </p:spTree>
    <p:extLst>
      <p:ext uri="{BB962C8B-B14F-4D97-AF65-F5344CB8AC3E}">
        <p14:creationId xmlns:p14="http://schemas.microsoft.com/office/powerpoint/2010/main" val="347906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E6373-9365-47B7-8E7D-78C43B37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Верхний город</a:t>
            </a:r>
          </a:p>
        </p:txBody>
      </p:sp>
      <p:pic>
        <p:nvPicPr>
          <p:cNvPr id="1026" name="Picture 2" descr="-3">
            <a:extLst>
              <a:ext uri="{FF2B5EF4-FFF2-40B4-BE49-F238E27FC236}">
                <a16:creationId xmlns:a16="http://schemas.microsoft.com/office/drawing/2014/main" id="{F092509B-F3E3-4053-AB8B-10970D08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3" y="2195644"/>
            <a:ext cx="5197311" cy="38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6FEAF4-6C28-4404-A932-B2D9B0E017EC}"/>
              </a:ext>
            </a:extLst>
          </p:cNvPr>
          <p:cNvSpPr txBox="1"/>
          <p:nvPr/>
        </p:nvSpPr>
        <p:spPr>
          <a:xfrm>
            <a:off x="869624" y="2712266"/>
            <a:ext cx="54369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</a:rPr>
              <a:t>Верхний город впервые появился на плане Минска во второй половине XVI века как новый центр города.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328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20ED-3AF0-48CE-BEA6-CEDD2D5A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Кафедральный собор Сошествия Святого Духа</a:t>
            </a:r>
          </a:p>
        </p:txBody>
      </p:sp>
      <p:pic>
        <p:nvPicPr>
          <p:cNvPr id="2050" name="Picture 2" descr="-4">
            <a:extLst>
              <a:ext uri="{FF2B5EF4-FFF2-40B4-BE49-F238E27FC236}">
                <a16:creationId xmlns:a16="http://schemas.microsoft.com/office/drawing/2014/main" id="{B1CD78D4-BC5E-4E34-B89A-C18C65092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46" y="2290713"/>
            <a:ext cx="6029228" cy="33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E05F5-8B0A-4C3D-BF10-B6B95EC08331}"/>
              </a:ext>
            </a:extLst>
          </p:cNvPr>
          <p:cNvSpPr txBox="1"/>
          <p:nvPr/>
        </p:nvSpPr>
        <p:spPr>
          <a:xfrm>
            <a:off x="539685" y="2647605"/>
            <a:ext cx="51918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</a:rPr>
              <a:t>Построен собор в первой половине XVII века, когда Беларусь находилась под властью литовцев, поэтому изначально храм был католическим.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402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37709-760D-4D42-8557-528728489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Площадь Победы</a:t>
            </a:r>
          </a:p>
        </p:txBody>
      </p:sp>
      <p:pic>
        <p:nvPicPr>
          <p:cNvPr id="4098" name="Picture 2" descr="-15">
            <a:extLst>
              <a:ext uri="{FF2B5EF4-FFF2-40B4-BE49-F238E27FC236}">
                <a16:creationId xmlns:a16="http://schemas.microsoft.com/office/drawing/2014/main" id="{1C7053C5-A6AA-408C-979C-0DDB379C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9" y="2181503"/>
            <a:ext cx="5868186" cy="39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E4731-9AC8-4108-A115-F1D62264C8C9}"/>
              </a:ext>
            </a:extLst>
          </p:cNvPr>
          <p:cNvSpPr txBox="1"/>
          <p:nvPr/>
        </p:nvSpPr>
        <p:spPr>
          <a:xfrm>
            <a:off x="533007" y="1410887"/>
            <a:ext cx="47251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</a:rPr>
              <a:t>Площадь Победы для минчан и всех белорусов — это символ, напоминающий о подвиге предков в годы Великой Отечественной войны. Сама площадь стала формироваться ещё в 1930-е годы, а монумент Победы здесь установили в середине пятидесятых.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884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4502D-A616-4C99-B609-8E5CA6AC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Ботанический сад</a:t>
            </a:r>
          </a:p>
        </p:txBody>
      </p:sp>
      <p:pic>
        <p:nvPicPr>
          <p:cNvPr id="5122" name="Picture 2" descr="-24">
            <a:extLst>
              <a:ext uri="{FF2B5EF4-FFF2-40B4-BE49-F238E27FC236}">
                <a16:creationId xmlns:a16="http://schemas.microsoft.com/office/drawing/2014/main" id="{4356B8E0-2EF4-4B44-9D91-47744248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02" y="2123390"/>
            <a:ext cx="6127030" cy="40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132F7-EA27-4CB0-9C80-5AD5FC760521}"/>
              </a:ext>
            </a:extLst>
          </p:cNvPr>
          <p:cNvSpPr txBox="1"/>
          <p:nvPr/>
        </p:nvSpPr>
        <p:spPr>
          <a:xfrm>
            <a:off x="874729" y="2395202"/>
            <a:ext cx="43245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</a:rPr>
              <a:t>Минский ботанический сад считается не только крупнейшим в Беларуси, но и одним из самых больших на территории Европы.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0179415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</TotalTime>
  <Words>113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След самолета</vt:lpstr>
      <vt:lpstr>Исторические места моей малой Родины</vt:lpstr>
      <vt:lpstr>Верхний город</vt:lpstr>
      <vt:lpstr>Кафедральный собор Сошествия Святого Духа</vt:lpstr>
      <vt:lpstr>Площадь Победы</vt:lpstr>
      <vt:lpstr>Ботанический сад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места моей малой Родины</dc:title>
  <dc:creator>Екатерина</dc:creator>
  <cp:lastModifiedBy>Екатерина</cp:lastModifiedBy>
  <cp:revision>2</cp:revision>
  <dcterms:created xsi:type="dcterms:W3CDTF">2024-10-03T18:02:41Z</dcterms:created>
  <dcterms:modified xsi:type="dcterms:W3CDTF">2024-10-03T18:13:23Z</dcterms:modified>
</cp:coreProperties>
</file>