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094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1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1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3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2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90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8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7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76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1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7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11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95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7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7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6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5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920D06D-206F-4814-BBB8-3840195DA033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4697D6-CE48-48AA-89F1-C033D95A97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92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7B9D90-F92B-4E0C-854C-F4C8AE58EA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810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C704B-77C3-418C-BB89-2F5FC879EF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186" y="1384994"/>
            <a:ext cx="12591392" cy="56884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6DE540-034E-4487-BEC9-E6EF6E628174}"/>
              </a:ext>
            </a:extLst>
          </p:cNvPr>
          <p:cNvSpPr/>
          <p:nvPr/>
        </p:nvSpPr>
        <p:spPr>
          <a:xfrm>
            <a:off x="1430582" y="650194"/>
            <a:ext cx="9351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rPr>
              <a:t>День защитника Отечества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EF9849-F957-4BCF-852D-C59DD2627920}"/>
              </a:ext>
            </a:extLst>
          </p:cNvPr>
          <p:cNvSpPr/>
          <p:nvPr/>
        </p:nvSpPr>
        <p:spPr>
          <a:xfrm>
            <a:off x="4137059" y="0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rgbClr val="FFFF00"/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23 февраля</a:t>
            </a:r>
          </a:p>
        </p:txBody>
      </p:sp>
    </p:spTree>
    <p:extLst>
      <p:ext uri="{BB962C8B-B14F-4D97-AF65-F5344CB8AC3E}">
        <p14:creationId xmlns:p14="http://schemas.microsoft.com/office/powerpoint/2010/main" val="239134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45</TotalTime>
  <Words>5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Calisto MT</vt:lpstr>
      <vt:lpstr>Wingdings 2</vt:lpstr>
      <vt:lpstr>Сланец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5</cp:revision>
  <dcterms:created xsi:type="dcterms:W3CDTF">2024-10-03T18:25:45Z</dcterms:created>
  <dcterms:modified xsi:type="dcterms:W3CDTF">2024-10-03T19:11:00Z</dcterms:modified>
</cp:coreProperties>
</file>