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094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D06D-206F-4814-BBB8-3840195DA03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7D6-CE48-48AA-89F1-C033D95A9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71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D06D-206F-4814-BBB8-3840195DA03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7D6-CE48-48AA-89F1-C033D95A9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51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D06D-206F-4814-BBB8-3840195DA03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7D6-CE48-48AA-89F1-C033D95A9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930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D06D-206F-4814-BBB8-3840195DA03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7D6-CE48-48AA-89F1-C033D95A97C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6226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D06D-206F-4814-BBB8-3840195DA03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7D6-CE48-48AA-89F1-C033D95A9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906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D06D-206F-4814-BBB8-3840195DA03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7D6-CE48-48AA-89F1-C033D95A9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187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D06D-206F-4814-BBB8-3840195DA03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7D6-CE48-48AA-89F1-C033D95A9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879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D06D-206F-4814-BBB8-3840195DA03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7D6-CE48-48AA-89F1-C033D95A9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276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D06D-206F-4814-BBB8-3840195DA03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7D6-CE48-48AA-89F1-C033D95A9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318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D06D-206F-4814-BBB8-3840195DA03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7D6-CE48-48AA-89F1-C033D95A9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27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D06D-206F-4814-BBB8-3840195DA03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7D6-CE48-48AA-89F1-C033D95A9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112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D06D-206F-4814-BBB8-3840195DA03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7D6-CE48-48AA-89F1-C033D95A9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95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D06D-206F-4814-BBB8-3840195DA03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7D6-CE48-48AA-89F1-C033D95A9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48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D06D-206F-4814-BBB8-3840195DA03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7D6-CE48-48AA-89F1-C033D95A9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97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D06D-206F-4814-BBB8-3840195DA03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7D6-CE48-48AA-89F1-C033D95A9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67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D06D-206F-4814-BBB8-3840195DA03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7D6-CE48-48AA-89F1-C033D95A9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363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D06D-206F-4814-BBB8-3840195DA03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7D6-CE48-48AA-89F1-C033D95A9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35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920D06D-206F-4814-BBB8-3840195DA03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74697D6-CE48-48AA-89F1-C033D95A9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5928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7B9D90-F92B-4E0C-854C-F4C8AE58EA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0"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DC704B-77C3-418C-BB89-2F5FC879EF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186" y="1384994"/>
            <a:ext cx="12591392" cy="568846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6DE540-034E-4487-BEC9-E6EF6E628174}"/>
              </a:ext>
            </a:extLst>
          </p:cNvPr>
          <p:cNvSpPr/>
          <p:nvPr/>
        </p:nvSpPr>
        <p:spPr>
          <a:xfrm>
            <a:off x="1430582" y="650194"/>
            <a:ext cx="9351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</a:rPr>
              <a:t>День защитника Отечества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BEF9849-F957-4BCF-852D-C59DD2627920}"/>
              </a:ext>
            </a:extLst>
          </p:cNvPr>
          <p:cNvSpPr/>
          <p:nvPr/>
        </p:nvSpPr>
        <p:spPr>
          <a:xfrm>
            <a:off x="4137059" y="0"/>
            <a:ext cx="3938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23 февраля</a:t>
            </a:r>
          </a:p>
        </p:txBody>
      </p:sp>
      <p:pic>
        <p:nvPicPr>
          <p:cNvPr id="7" name="Идет солдат по городу">
            <a:hlinkClick r:id="" action="ppaction://media"/>
            <a:extLst>
              <a:ext uri="{FF2B5EF4-FFF2-40B4-BE49-F238E27FC236}">
                <a16:creationId xmlns:a16="http://schemas.microsoft.com/office/drawing/2014/main" id="{2BC15DCF-831A-49C1-A2FE-61B944DCB5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6059" y="64783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4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5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TM04033929[[fn=Сланец]]</Template>
  <TotalTime>50</TotalTime>
  <Words>5</Words>
  <Application>Microsoft Office PowerPoint</Application>
  <PresentationFormat>Широкоэкранный</PresentationFormat>
  <Paragraphs>2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Calisto MT</vt:lpstr>
      <vt:lpstr>Wingdings 2</vt:lpstr>
      <vt:lpstr>Сланец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Екатерина</cp:lastModifiedBy>
  <cp:revision>6</cp:revision>
  <dcterms:created xsi:type="dcterms:W3CDTF">2024-10-03T18:25:45Z</dcterms:created>
  <dcterms:modified xsi:type="dcterms:W3CDTF">2024-10-03T19:16:23Z</dcterms:modified>
</cp:coreProperties>
</file>