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>
      <p:ext uri="{19B8F6BF-5375-455C-9EA6-DF929625EA0E}">
        <p15:presenceInfo xmlns:p15="http://schemas.microsoft.com/office/powerpoint/2012/main" userId="46a79f21909f9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FBD64-2918-41C0-90C1-4B2126200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C7186A-2F33-47BA-BAF8-A7244C766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594F4-C680-47D6-BA9B-711148E5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3FD5AD-871C-4300-B3B1-67F69CA9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4A7C3-2279-4417-96AC-D8794325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8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545EE-6A87-4207-B022-FB68C9C6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4B7559-8054-40CA-897D-6BC4BBF0F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82317-959E-49ED-9043-906DE350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64B92-A212-4BF6-8D55-349E10E4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2E12E-919B-4320-939C-E74D8BAA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8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25A6D-96F2-4E26-A163-6A27926E6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149EDA-5EB0-480F-B8EC-D41BC9DAF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BA309-0945-42DC-AE30-092EAA3E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A8D47-C22B-4DDA-8B10-234676A4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27099-F4AE-4583-B3D0-738D343D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0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3D381-0B25-4E5B-950C-A7731BB6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21871-43E0-4A80-8BDD-053E88E31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C16BA-16A9-4FD8-8203-B45E100D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7F3D1-4AE3-49A8-B49A-B8C11337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7D4D7-DB6C-4F4A-A177-62E42B6A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0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189DE-B987-43C7-BBE1-2BE23BA1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AB6F47-772D-4B1B-8B2E-18FDE836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3279C-8357-46A2-B3C4-D9A36732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DDE4B-CE82-4FEE-B4AA-982B868B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ABFC2-253A-488C-9276-583790A0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3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9E1B-6782-4DA2-8DCE-3D798AD2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B0ED2-08F7-4F40-B5E7-4AC19ACEC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B7F73F-32C5-48D1-9799-80DD1F035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74D4DC-167A-4330-B2E1-38869354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70B4E4-9C8D-4BB5-9211-230E4D0B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B0CAEB-25C1-4755-A5C3-B29C373F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1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7A13B-552B-4E18-B091-369B8DCFE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843A8F-CD93-4F2B-9B37-FCB785AE3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480962-8915-4543-AC70-87514D3CE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418F3D-6CEE-414F-8989-9E1316F69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EC283F-B0FC-4EC3-9ECB-0BB5D3959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6B9DC0-4A21-41AB-9D04-D6822D7A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6505E5-77B1-4038-8714-FDA0AEA8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6D7C33-F301-4D7E-A2F1-B7FF1616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6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9825C-6E83-4074-9588-54AD018E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C76FE0-E5AC-4D1B-8351-7E33FE2C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4A70C-B61E-4EAB-B4C1-9C3A79CB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F19414-022E-4A1D-BF52-159F1443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FC933C-51E3-4AC8-B2A9-637D139C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CB1EE5-4D23-4B99-A6E8-7E620710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DF4EA8-41A2-4B2D-B3EC-A8042D0D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00FFD-5E49-4BCA-94BD-D8D6CF92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D4558-DA3A-4AFB-B637-722838A4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26FB0E-2A34-493A-A129-877D72FFA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24208-AF4D-49C2-B83F-00542DCF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2FA817-BCF8-4F49-80F0-13009F10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7948B-EC19-48C2-AB28-E3893743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9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A43EB-B2E3-4577-BEB0-BC1B1506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F3D2B-40C0-446D-88D1-DCF28BC35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566680-3243-448A-BC0C-D2ADF9E2D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6FB7E6-4DC7-45C8-8EE4-0DBD7B96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7F6CF9-2B03-4DF8-92DB-8BD6A08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CF710-B9A9-4987-A02C-4824AE47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1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19AEF-EBFF-48F6-944D-422C9528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9C315B-622D-488A-B367-864268435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7095E-E0CC-4DF2-9FB3-A302C1F06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902A6-B9BE-4E30-9DD1-A47589C5B7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F690FE-4F0D-46FA-9C1B-3A226F04F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2AF4E1-ED80-4D43-96E9-414D31A20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10B8-635E-4C3B-BF0A-8897E7B1E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6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45864-61CC-4A30-81AD-3BC248970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61" y="624526"/>
            <a:ext cx="7280831" cy="5460623"/>
          </a:xfrm>
          <a:prstGeom prst="rect">
            <a:avLst/>
          </a:prstGeom>
        </p:spPr>
      </p:pic>
      <p:pic>
        <p:nvPicPr>
          <p:cNvPr id="6" name="Песняры">
            <a:hlinkClick r:id="" action="ppaction://media"/>
            <a:extLst>
              <a:ext uri="{FF2B5EF4-FFF2-40B4-BE49-F238E27FC236}">
                <a16:creationId xmlns:a16="http://schemas.microsoft.com/office/drawing/2014/main" id="{F4735CB9-FB9E-4F3C-812A-5DCF41AE07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5376" y="5841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4BF91C-5E75-4000-BFF7-87E4E1962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50" y="0"/>
            <a:ext cx="9181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CA0D35-F970-466A-B543-3E46CB35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" y="17145"/>
            <a:ext cx="909828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1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BAC069-58DD-421F-A203-1AFC3F7E4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4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043500-2577-4089-A7CA-11CD30EA5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3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B0D08-42B6-4A2D-8D4C-AAEF7A836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8AD868-A855-4CD6-8BE5-269FC7BE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6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B38176-81FC-409C-8124-41A451BF4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28" y="0"/>
            <a:ext cx="9295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9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F3176F-1CF1-489B-99C1-224D80A1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4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130582-0B11-46E1-B5DD-387644D77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85" y="12031"/>
            <a:ext cx="9155430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2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1968DD-2AAE-4BA5-98D1-21EF627E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88" y="0"/>
            <a:ext cx="9135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8CD74F-761B-4E3C-A979-4FA5BCC6A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45" y="0"/>
            <a:ext cx="9134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9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6F7CA7-E3E2-4659-8B9F-A4A5A82E1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86E4B-BB67-4C5C-96E7-0B64103B1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91" y="0"/>
            <a:ext cx="9134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0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0AD7F4-FFD3-47DE-8BB2-1200F04E2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65" y="0"/>
            <a:ext cx="9263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16</TotalTime>
  <Words>0</Words>
  <Application>Microsoft Office PowerPoint</Application>
  <PresentationFormat>Широкоэкранный</PresentationFormat>
  <Paragraphs>0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3</cp:revision>
  <dcterms:created xsi:type="dcterms:W3CDTF">2024-10-04T11:15:10Z</dcterms:created>
  <dcterms:modified xsi:type="dcterms:W3CDTF">2024-10-04T11:31:55Z</dcterms:modified>
</cp:coreProperties>
</file>