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F9A550-7615-4AEC-B3D7-A11A8195B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E69BB88-CEFB-4C90-845C-6749B00528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B1A965-672B-45F1-A5EF-B8101574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EB92DA-1271-4FB3-AEA6-803E3ABD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1DE53D-D442-4F91-A446-661E9941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4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17F1B7-30F6-493F-A6DD-F910DF38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79165A-9298-4F59-BABE-DC23DAF4EE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F4BA97-9617-4E17-B5A4-175D131B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691789-045C-4A3F-BABC-8ECD505A2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142850-F52B-4AAC-86DA-86706B1CF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22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2F5015B-BB9F-40F1-B02D-94AD05058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6722E27-7C41-4ECD-B906-5E4F3EEF9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BF12BA-BDE9-439E-8014-11FB30448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3E5CEF-99D0-4800-B3F9-BA5F2016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3D8E6D-16F1-49C9-A049-CE63A109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73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BD8D3E-4F5D-4182-BBB9-2B04C51CF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E1871A-A9F3-4FEB-844C-496998245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4EC393-6650-45C9-B029-1607AD41A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40E020-D05F-43A3-9F7F-A9CF23A49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3D93D1-3F41-48FE-ACB2-4110E090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6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AAF877-D015-42C8-B5E1-9ACAF681F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3EB395-7860-494B-AA3C-A58B6CBCE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7FF418-4F83-427B-AF7F-983ED4C5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4E2C98-6153-4CA1-A8FA-D17DBE372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D2D706-5CEF-414A-AB2F-384F33EB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199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B33B9-22BF-4D75-9916-979D69A28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5D08C4-D700-47F7-8BC8-3F92A0836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C54EF4-8C74-4628-A2A4-70B0E5779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41DE32-DD2F-4F2E-8BA2-1354398E6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0F9430-7796-41A0-B6B0-2DCD42FF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D39765-0469-4936-905E-3C4A8C6EC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7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DB9B20-0267-44E1-9964-8E9AD3653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B95466-18DC-4279-AB53-4BC32E325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62790D-EBB5-479F-B3F4-145C97427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1D6D844-4AF9-4865-9557-3A4370BCF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2AD075E-CAE5-4229-B461-42D01B6129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0B0498E-BA52-412F-95E4-71C33BEE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47202AD-824F-4BBB-8AAF-9C648BE4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1A2A780-AB52-4964-A50E-10E8EEA5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66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FD270-B21C-45AB-BF09-0995AC157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724F85-8326-49F5-82E9-104250D5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C72EBE0-9DDC-4A59-8D06-ED6C311C1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2135FE-1988-4656-AF46-D1DBCB919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0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C910D2A-82E9-4899-BAC6-03F0A7DB0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778A266-764A-4F00-AE7B-0F0B8C527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0DD62EB-A82E-4C6C-A77F-CBCC59EFC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68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DB19A5-CC63-4C10-9AED-7E2C77331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E38E90-BEA6-441F-AFFF-0FB3B0C35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0D16CB8-953E-400D-ABDC-1A606B99D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ABB10A-8D59-485E-9E26-769B27E23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22A186-932B-4752-AE83-5062BDD43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4AFD88-07C2-4666-8583-87DC1EF28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00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9EA229-99B3-42C4-AD0B-0E873B903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378A5C0-4B0C-4178-BAC3-719CA5C7E3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4642EF-CDC6-4666-940B-2D8407DCE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E03F3F-5FD9-48BB-84DF-A253C0CF5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F22F60-88B0-4036-9C38-4EC328D94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9684FF-03BB-4F83-A30C-DA0DBFDA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4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BB822-0394-4E5B-9070-C84A851FD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353E39-C657-4949-849D-E6AF39187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74D8D4-E171-4635-BE1C-243E17C85B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44CDB-30D3-4E16-8F75-89017F8B419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1C57AA-AA94-4D24-9843-33467123D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5F23B7-EB33-4C02-9F7D-DEAF48E3A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49496-AEB1-4BDA-B901-A93E92E38D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22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53000">
              <a:schemeClr val="bg1"/>
            </a:gs>
            <a:gs pos="100000">
              <a:srgbClr val="00B0F0"/>
            </a:gs>
            <a:gs pos="100000">
              <a:srgbClr val="00B0F0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F51A6E2-8AE1-4550-9659-89191B34F643}"/>
              </a:ext>
            </a:extLst>
          </p:cNvPr>
          <p:cNvSpPr/>
          <p:nvPr/>
        </p:nvSpPr>
        <p:spPr>
          <a:xfrm>
            <a:off x="2869324" y="4621696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5021A40-4E16-44A6-954C-B148D740E636}"/>
              </a:ext>
            </a:extLst>
          </p:cNvPr>
          <p:cNvSpPr/>
          <p:nvPr/>
        </p:nvSpPr>
        <p:spPr>
          <a:xfrm>
            <a:off x="2869324" y="4187916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BD41631-A107-48FD-B71D-A3D50160B396}"/>
              </a:ext>
            </a:extLst>
          </p:cNvPr>
          <p:cNvSpPr/>
          <p:nvPr/>
        </p:nvSpPr>
        <p:spPr>
          <a:xfrm>
            <a:off x="2869324" y="3754136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A515D96-95E9-4B14-8338-2E7F605F749C}"/>
              </a:ext>
            </a:extLst>
          </p:cNvPr>
          <p:cNvSpPr/>
          <p:nvPr/>
        </p:nvSpPr>
        <p:spPr>
          <a:xfrm>
            <a:off x="2869324" y="3320356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20C0A79-BF72-49BC-BAF2-8C29191BDB60}"/>
              </a:ext>
            </a:extLst>
          </p:cNvPr>
          <p:cNvSpPr/>
          <p:nvPr/>
        </p:nvSpPr>
        <p:spPr>
          <a:xfrm>
            <a:off x="2869324" y="2886974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54A2E32-7A53-498A-942A-4949555A3AE7}"/>
              </a:ext>
            </a:extLst>
          </p:cNvPr>
          <p:cNvSpPr/>
          <p:nvPr/>
        </p:nvSpPr>
        <p:spPr>
          <a:xfrm>
            <a:off x="4333461" y="4621696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3A101CD-8441-4260-B93E-12EF708D0BCF}"/>
              </a:ext>
            </a:extLst>
          </p:cNvPr>
          <p:cNvSpPr/>
          <p:nvPr/>
        </p:nvSpPr>
        <p:spPr>
          <a:xfrm>
            <a:off x="4333460" y="4187518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688C601-BB72-4B86-B2D8-958D6E87BFAF}"/>
              </a:ext>
            </a:extLst>
          </p:cNvPr>
          <p:cNvSpPr/>
          <p:nvPr/>
        </p:nvSpPr>
        <p:spPr>
          <a:xfrm>
            <a:off x="4333458" y="2885581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CF0A675-2F47-4B6F-B32C-6B03370073D1}"/>
              </a:ext>
            </a:extLst>
          </p:cNvPr>
          <p:cNvSpPr/>
          <p:nvPr/>
        </p:nvSpPr>
        <p:spPr>
          <a:xfrm>
            <a:off x="5801022" y="4620900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8716545-8E68-450F-BEBE-2905507E2132}"/>
              </a:ext>
            </a:extLst>
          </p:cNvPr>
          <p:cNvSpPr/>
          <p:nvPr/>
        </p:nvSpPr>
        <p:spPr>
          <a:xfrm>
            <a:off x="5801021" y="4176904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AF0FBD1-015C-491B-92EC-391840508202}"/>
              </a:ext>
            </a:extLst>
          </p:cNvPr>
          <p:cNvSpPr/>
          <p:nvPr/>
        </p:nvSpPr>
        <p:spPr>
          <a:xfrm>
            <a:off x="5797595" y="3752396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6631CE6-CCFE-4C24-A079-822BBEACB1F1}"/>
              </a:ext>
            </a:extLst>
          </p:cNvPr>
          <p:cNvSpPr/>
          <p:nvPr/>
        </p:nvSpPr>
        <p:spPr>
          <a:xfrm>
            <a:off x="5797595" y="3327888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C585F24-50A1-42FF-B1FD-AE9A07DDDD6D}"/>
              </a:ext>
            </a:extLst>
          </p:cNvPr>
          <p:cNvSpPr/>
          <p:nvPr/>
        </p:nvSpPr>
        <p:spPr>
          <a:xfrm>
            <a:off x="5797595" y="2883377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0FECB4E-0208-4398-A9E4-5E43587A8ACD}"/>
              </a:ext>
            </a:extLst>
          </p:cNvPr>
          <p:cNvSpPr/>
          <p:nvPr/>
        </p:nvSpPr>
        <p:spPr>
          <a:xfrm>
            <a:off x="7261729" y="2888805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C7DF763-6BF5-44C6-9A4D-F5C8697EBCAF}"/>
              </a:ext>
            </a:extLst>
          </p:cNvPr>
          <p:cNvSpPr/>
          <p:nvPr/>
        </p:nvSpPr>
        <p:spPr>
          <a:xfrm>
            <a:off x="8725863" y="2894108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9116B0B-D537-47F1-908F-7EA29E6C54FB}"/>
              </a:ext>
            </a:extLst>
          </p:cNvPr>
          <p:cNvSpPr/>
          <p:nvPr/>
        </p:nvSpPr>
        <p:spPr>
          <a:xfrm>
            <a:off x="8725862" y="3313223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2149BD66-E8F9-4A2D-B8DA-6ECE2502B647}"/>
              </a:ext>
            </a:extLst>
          </p:cNvPr>
          <p:cNvSpPr/>
          <p:nvPr/>
        </p:nvSpPr>
        <p:spPr>
          <a:xfrm>
            <a:off x="8725861" y="3741700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6E7D18AE-318F-4EA1-B553-26D79058EC5A}"/>
              </a:ext>
            </a:extLst>
          </p:cNvPr>
          <p:cNvSpPr/>
          <p:nvPr/>
        </p:nvSpPr>
        <p:spPr>
          <a:xfrm>
            <a:off x="8722780" y="4176904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E867CFF4-2B27-4205-87F2-F96DCC79059C}"/>
              </a:ext>
            </a:extLst>
          </p:cNvPr>
          <p:cNvSpPr/>
          <p:nvPr/>
        </p:nvSpPr>
        <p:spPr>
          <a:xfrm>
            <a:off x="8722780" y="4620900"/>
            <a:ext cx="1464137" cy="4337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>
            <a:extLst>
              <a:ext uri="{FF2B5EF4-FFF2-40B4-BE49-F238E27FC236}">
                <a16:creationId xmlns:a16="http://schemas.microsoft.com/office/drawing/2014/main" id="{907A978B-7253-4BE8-83FE-D8FAD6D7BC93}"/>
              </a:ext>
            </a:extLst>
          </p:cNvPr>
          <p:cNvSpPr/>
          <p:nvPr/>
        </p:nvSpPr>
        <p:spPr>
          <a:xfrm>
            <a:off x="2604053" y="805198"/>
            <a:ext cx="7951304" cy="2072673"/>
          </a:xfrm>
          <a:prstGeom prst="triangl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B594C2CA-3594-4F83-8531-EF0727637852}"/>
              </a:ext>
            </a:extLst>
          </p:cNvPr>
          <p:cNvSpPr/>
          <p:nvPr/>
        </p:nvSpPr>
        <p:spPr>
          <a:xfrm>
            <a:off x="7261729" y="3320356"/>
            <a:ext cx="1457274" cy="1734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F557A7E-82C6-47D2-B019-D2D0F2843BAC}"/>
              </a:ext>
            </a:extLst>
          </p:cNvPr>
          <p:cNvSpPr/>
          <p:nvPr/>
        </p:nvSpPr>
        <p:spPr>
          <a:xfrm>
            <a:off x="4333458" y="3327888"/>
            <a:ext cx="1457278" cy="8475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олнце 29">
            <a:extLst>
              <a:ext uri="{FF2B5EF4-FFF2-40B4-BE49-F238E27FC236}">
                <a16:creationId xmlns:a16="http://schemas.microsoft.com/office/drawing/2014/main" id="{727B44AE-A399-4892-9C92-376FA4C284E7}"/>
              </a:ext>
            </a:extLst>
          </p:cNvPr>
          <p:cNvSpPr/>
          <p:nvPr/>
        </p:nvSpPr>
        <p:spPr>
          <a:xfrm>
            <a:off x="9743952" y="126726"/>
            <a:ext cx="1818861" cy="1642524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блако 30">
            <a:extLst>
              <a:ext uri="{FF2B5EF4-FFF2-40B4-BE49-F238E27FC236}">
                <a16:creationId xmlns:a16="http://schemas.microsoft.com/office/drawing/2014/main" id="{F23314CB-16CA-48E8-932F-59B26B25C514}"/>
              </a:ext>
            </a:extLst>
          </p:cNvPr>
          <p:cNvSpPr/>
          <p:nvPr/>
        </p:nvSpPr>
        <p:spPr>
          <a:xfrm>
            <a:off x="218661" y="377687"/>
            <a:ext cx="1967948" cy="834887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блако 31">
            <a:extLst>
              <a:ext uri="{FF2B5EF4-FFF2-40B4-BE49-F238E27FC236}">
                <a16:creationId xmlns:a16="http://schemas.microsoft.com/office/drawing/2014/main" id="{BD37065E-58AB-4B5A-ABDD-18CD2277BDCA}"/>
              </a:ext>
            </a:extLst>
          </p:cNvPr>
          <p:cNvSpPr/>
          <p:nvPr/>
        </p:nvSpPr>
        <p:spPr>
          <a:xfrm>
            <a:off x="1620079" y="526775"/>
            <a:ext cx="2325756" cy="1179444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блако 32">
            <a:extLst>
              <a:ext uri="{FF2B5EF4-FFF2-40B4-BE49-F238E27FC236}">
                <a16:creationId xmlns:a16="http://schemas.microsoft.com/office/drawing/2014/main" id="{1E852C2E-132E-49F6-A2BB-1F530F259935}"/>
              </a:ext>
            </a:extLst>
          </p:cNvPr>
          <p:cNvSpPr/>
          <p:nvPr/>
        </p:nvSpPr>
        <p:spPr>
          <a:xfrm>
            <a:off x="8470874" y="530545"/>
            <a:ext cx="1967948" cy="834887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C3CCD9A9-FF36-4942-872E-A9B7C4F42E66}"/>
              </a:ext>
            </a:extLst>
          </p:cNvPr>
          <p:cNvSpPr/>
          <p:nvPr/>
        </p:nvSpPr>
        <p:spPr>
          <a:xfrm>
            <a:off x="10992678" y="2991678"/>
            <a:ext cx="417444" cy="238539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D8F73936-2D96-4CBF-BBA6-15FB5A56E2D0}"/>
              </a:ext>
            </a:extLst>
          </p:cNvPr>
          <p:cNvSpPr/>
          <p:nvPr/>
        </p:nvSpPr>
        <p:spPr>
          <a:xfrm>
            <a:off x="0" y="3741700"/>
            <a:ext cx="2869322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BD45F8B9-5F84-4A91-82E4-996EEAA139DA}"/>
              </a:ext>
            </a:extLst>
          </p:cNvPr>
          <p:cNvSpPr/>
          <p:nvPr/>
        </p:nvSpPr>
        <p:spPr>
          <a:xfrm>
            <a:off x="-6857" y="4575181"/>
            <a:ext cx="2869322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8B6327CF-412F-4620-AA78-AC97E3FAF282}"/>
              </a:ext>
            </a:extLst>
          </p:cNvPr>
          <p:cNvSpPr/>
          <p:nvPr/>
        </p:nvSpPr>
        <p:spPr>
          <a:xfrm>
            <a:off x="0" y="2857765"/>
            <a:ext cx="426341" cy="219691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4F5B47E2-2858-4215-9642-271989D4BCD7}"/>
              </a:ext>
            </a:extLst>
          </p:cNvPr>
          <p:cNvSpPr/>
          <p:nvPr/>
        </p:nvSpPr>
        <p:spPr>
          <a:xfrm>
            <a:off x="1039833" y="2894108"/>
            <a:ext cx="426341" cy="219691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C847E8D5-78EB-4804-B3A6-1D75602E657F}"/>
              </a:ext>
            </a:extLst>
          </p:cNvPr>
          <p:cNvSpPr/>
          <p:nvPr/>
        </p:nvSpPr>
        <p:spPr>
          <a:xfrm>
            <a:off x="1594305" y="2889402"/>
            <a:ext cx="426341" cy="219691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3421DACF-4F4D-41D8-A531-6C12C837AD38}"/>
              </a:ext>
            </a:extLst>
          </p:cNvPr>
          <p:cNvSpPr/>
          <p:nvPr/>
        </p:nvSpPr>
        <p:spPr>
          <a:xfrm>
            <a:off x="2149714" y="2877871"/>
            <a:ext cx="426341" cy="219691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A0AED131-BCD8-4AE3-B696-BC2D4C4A09B5}"/>
              </a:ext>
            </a:extLst>
          </p:cNvPr>
          <p:cNvSpPr/>
          <p:nvPr/>
        </p:nvSpPr>
        <p:spPr>
          <a:xfrm>
            <a:off x="518989" y="2877871"/>
            <a:ext cx="426341" cy="219691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3EE70059-E4B2-4898-84A8-015102BA51BD}"/>
              </a:ext>
            </a:extLst>
          </p:cNvPr>
          <p:cNvSpPr/>
          <p:nvPr/>
        </p:nvSpPr>
        <p:spPr>
          <a:xfrm>
            <a:off x="10296918" y="2894108"/>
            <a:ext cx="426341" cy="219691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57F10FD5-0EB1-45B5-B7AF-69E201A17750}"/>
              </a:ext>
            </a:extLst>
          </p:cNvPr>
          <p:cNvSpPr/>
          <p:nvPr/>
        </p:nvSpPr>
        <p:spPr>
          <a:xfrm>
            <a:off x="10179710" y="3716768"/>
            <a:ext cx="594307" cy="4571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BB2BA39E-F575-4B42-997D-E408C86D623A}"/>
              </a:ext>
            </a:extLst>
          </p:cNvPr>
          <p:cNvSpPr/>
          <p:nvPr/>
        </p:nvSpPr>
        <p:spPr>
          <a:xfrm flipV="1">
            <a:off x="10183022" y="4536365"/>
            <a:ext cx="594307" cy="514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блако 54">
            <a:extLst>
              <a:ext uri="{FF2B5EF4-FFF2-40B4-BE49-F238E27FC236}">
                <a16:creationId xmlns:a16="http://schemas.microsoft.com/office/drawing/2014/main" id="{B5245F9B-B135-4BB4-81A8-1AC22BF31895}"/>
              </a:ext>
            </a:extLst>
          </p:cNvPr>
          <p:cNvSpPr/>
          <p:nvPr/>
        </p:nvSpPr>
        <p:spPr>
          <a:xfrm>
            <a:off x="10512692" y="1518074"/>
            <a:ext cx="1552890" cy="2752067"/>
          </a:xfrm>
          <a:prstGeom prst="clou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>
            <a:extLst>
              <a:ext uri="{FF2B5EF4-FFF2-40B4-BE49-F238E27FC236}">
                <a16:creationId xmlns:a16="http://schemas.microsoft.com/office/drawing/2014/main" id="{F2420AB2-CF68-43B8-8AEF-9A08D9A77CCE}"/>
              </a:ext>
            </a:extLst>
          </p:cNvPr>
          <p:cNvSpPr/>
          <p:nvPr/>
        </p:nvSpPr>
        <p:spPr>
          <a:xfrm>
            <a:off x="11565716" y="1847118"/>
            <a:ext cx="315257" cy="315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49CE204C-A28E-4BBF-BC6C-9ECC1B8F16A9}"/>
              </a:ext>
            </a:extLst>
          </p:cNvPr>
          <p:cNvSpPr/>
          <p:nvPr/>
        </p:nvSpPr>
        <p:spPr>
          <a:xfrm>
            <a:off x="10926816" y="2030235"/>
            <a:ext cx="315257" cy="315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>
            <a:extLst>
              <a:ext uri="{FF2B5EF4-FFF2-40B4-BE49-F238E27FC236}">
                <a16:creationId xmlns:a16="http://schemas.microsoft.com/office/drawing/2014/main" id="{EDBAC7D5-3B15-4C77-A7DB-28D70D72F25F}"/>
              </a:ext>
            </a:extLst>
          </p:cNvPr>
          <p:cNvSpPr/>
          <p:nvPr/>
        </p:nvSpPr>
        <p:spPr>
          <a:xfrm>
            <a:off x="11298757" y="2187864"/>
            <a:ext cx="315257" cy="315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D7EFE8AC-B902-4ACF-AA86-DEF05EF7A742}"/>
              </a:ext>
            </a:extLst>
          </p:cNvPr>
          <p:cNvSpPr/>
          <p:nvPr/>
        </p:nvSpPr>
        <p:spPr>
          <a:xfrm>
            <a:off x="10818511" y="2651227"/>
            <a:ext cx="315257" cy="315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0" name="Овал 59">
            <a:extLst>
              <a:ext uri="{FF2B5EF4-FFF2-40B4-BE49-F238E27FC236}">
                <a16:creationId xmlns:a16="http://schemas.microsoft.com/office/drawing/2014/main" id="{61408F16-43DC-4795-AE54-251D2E8BED01}"/>
              </a:ext>
            </a:extLst>
          </p:cNvPr>
          <p:cNvSpPr/>
          <p:nvPr/>
        </p:nvSpPr>
        <p:spPr>
          <a:xfrm>
            <a:off x="10960826" y="3094873"/>
            <a:ext cx="315257" cy="315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" name="Овал 60">
            <a:extLst>
              <a:ext uri="{FF2B5EF4-FFF2-40B4-BE49-F238E27FC236}">
                <a16:creationId xmlns:a16="http://schemas.microsoft.com/office/drawing/2014/main" id="{2600A95B-D501-4F50-80B3-ECBFF6BEABE6}"/>
              </a:ext>
            </a:extLst>
          </p:cNvPr>
          <p:cNvSpPr/>
          <p:nvPr/>
        </p:nvSpPr>
        <p:spPr>
          <a:xfrm>
            <a:off x="11367457" y="3292518"/>
            <a:ext cx="315257" cy="315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>
            <a:extLst>
              <a:ext uri="{FF2B5EF4-FFF2-40B4-BE49-F238E27FC236}">
                <a16:creationId xmlns:a16="http://schemas.microsoft.com/office/drawing/2014/main" id="{4811AB34-0F80-456C-B02D-4589E5339C73}"/>
              </a:ext>
            </a:extLst>
          </p:cNvPr>
          <p:cNvSpPr/>
          <p:nvPr/>
        </p:nvSpPr>
        <p:spPr>
          <a:xfrm>
            <a:off x="11408087" y="2676675"/>
            <a:ext cx="315257" cy="315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14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500"/>
                            </p:stCondLst>
                            <p:childTnLst>
                              <p:par>
                                <p:cTn id="6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2500"/>
                            </p:stCondLst>
                            <p:childTnLst>
                              <p:par>
                                <p:cTn id="7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4500"/>
                            </p:stCondLst>
                            <p:childTnLst>
                              <p:par>
                                <p:cTn id="8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500"/>
                            </p:stCondLst>
                            <p:childTnLst>
                              <p:par>
                                <p:cTn id="85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6500"/>
                            </p:stCondLst>
                            <p:childTnLst>
                              <p:par>
                                <p:cTn id="9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7500"/>
                            </p:stCondLst>
                            <p:childTnLst>
                              <p:par>
                                <p:cTn id="9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0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9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4</cp:revision>
  <dcterms:created xsi:type="dcterms:W3CDTF">2024-10-04T12:00:29Z</dcterms:created>
  <dcterms:modified xsi:type="dcterms:W3CDTF">2024-10-04T12:29:32Z</dcterms:modified>
</cp:coreProperties>
</file>