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84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2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1886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828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30041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45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853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28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53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24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90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92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79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0767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0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64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27EBD-A2CC-48A4-8410-075393802F5E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1B6085C-79FF-45F3-9397-B22126E1B3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823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C76F32-442A-4C5E-863C-2DB373116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9410" y="255222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Карта Беларуси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84B948E-9E82-4AFA-8003-EC396B02E0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17" y="757768"/>
            <a:ext cx="1143756" cy="114375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515B1B0-F237-4A20-84B1-B44BC0C559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0178" y="1878090"/>
            <a:ext cx="5641419" cy="4724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14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C79310-0F6D-49CD-8FB9-95F6B4F69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434332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Оглавление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60B60C0-905C-4CE1-BB28-9C88D02B5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970" y="2410569"/>
            <a:ext cx="7766936" cy="1096899"/>
          </a:xfrm>
        </p:spPr>
        <p:txBody>
          <a:bodyPr>
            <a:normAutofit fontScale="25000" lnSpcReduction="20000"/>
          </a:bodyPr>
          <a:lstStyle/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2" action="ppaction://hlinksldjump"/>
              </a:rPr>
              <a:t>Брест</a:t>
            </a:r>
            <a:endParaRPr lang="ru-RU" sz="9600" dirty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3" action="ppaction://hlinksldjump"/>
              </a:rPr>
              <a:t>Витебск</a:t>
            </a:r>
            <a:endParaRPr lang="ru-RU" sz="9600" dirty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4" action="ppaction://hlinksldjump"/>
              </a:rPr>
              <a:t>Гомель</a:t>
            </a:r>
            <a:endParaRPr lang="ru-RU" sz="9600" dirty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5" action="ppaction://hlinksldjump"/>
              </a:rPr>
              <a:t>Гродно</a:t>
            </a:r>
            <a:endParaRPr lang="ru-RU" sz="9600" dirty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6" action="ppaction://hlinksldjump"/>
              </a:rPr>
              <a:t>Минск</a:t>
            </a:r>
            <a:endParaRPr lang="ru-RU" sz="9600" dirty="0">
              <a:solidFill>
                <a:schemeClr val="tx1"/>
              </a:solidFill>
            </a:endParaRPr>
          </a:p>
          <a:p>
            <a:pPr marL="857250" indent="-857250" algn="l">
              <a:buFont typeface="Wingdings" panose="05000000000000000000" pitchFamily="2" charset="2"/>
              <a:buChar char="Ø"/>
            </a:pPr>
            <a:r>
              <a:rPr lang="ru-RU" sz="9600" dirty="0">
                <a:solidFill>
                  <a:schemeClr val="tx1"/>
                </a:solidFill>
                <a:hlinkClick r:id="rId7" action="ppaction://hlinksldjump"/>
              </a:rPr>
              <a:t>Могилев</a:t>
            </a:r>
            <a:endParaRPr lang="ru-RU" sz="9600" dirty="0">
              <a:solidFill>
                <a:schemeClr val="tx1"/>
              </a:solidFill>
            </a:endParaRPr>
          </a:p>
          <a:p>
            <a:pPr algn="l"/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28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8E910-1992-4FA9-B4B3-B48AB0C42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812" y="0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Брест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0ECA87-EBC4-4D64-AAC6-A4ECD8640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2809" y="2485984"/>
            <a:ext cx="5024487" cy="1096899"/>
          </a:xfrm>
        </p:spPr>
        <p:txBody>
          <a:bodyPr>
            <a:normAutofit fontScale="25000" lnSpcReduction="20000"/>
          </a:bodyPr>
          <a:lstStyle/>
          <a:p>
            <a:pPr marL="1085850" indent="-857250" algn="l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Брест —  центр Брестской области.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5850" indent="-857250" algn="l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Брест —  город с богатой и древней историей.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85850" indent="-857250" algn="l">
              <a:lnSpc>
                <a:spcPct val="120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Впервые упомянут  в 1019 году.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id="{F1DAAA2C-9C21-4590-AF13-B6ABF986B6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394" y="576826"/>
            <a:ext cx="952500" cy="115252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EC93A11-614A-4CBF-B73C-6314826E5C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35" y="2192307"/>
            <a:ext cx="4174337" cy="278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05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3AD096-6071-4DAC-89A9-4749BC388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702" y="63966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Витебск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37AE807-C96E-49A4-B515-586D3F60FF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9829" y="2578891"/>
            <a:ext cx="4141561" cy="1096899"/>
          </a:xfrm>
        </p:spPr>
        <p:txBody>
          <a:bodyPr>
            <a:normAutofit fontScale="25000" lnSpcReduction="20000"/>
          </a:bodyPr>
          <a:lstStyle/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Витебск —  центр Витебской области.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Второй древнейший город Беларуси после Полоцка.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Четвертый по численности населения город страны.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6FCB8D-A379-49AF-8D8B-2A47A48711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8293" y="2350367"/>
            <a:ext cx="3791536" cy="2363035"/>
          </a:xfrm>
          <a:prstGeom prst="rect">
            <a:avLst/>
          </a:prstGeom>
        </p:spPr>
      </p:pic>
      <p:pic>
        <p:nvPicPr>
          <p:cNvPr id="7" name="Рисунок 6">
            <a:hlinkClick r:id="rId3" action="ppaction://hlinksldjump"/>
            <a:extLst>
              <a:ext uri="{FF2B5EF4-FFF2-40B4-BE49-F238E27FC236}">
                <a16:creationId xmlns:a16="http://schemas.microsoft.com/office/drawing/2014/main" id="{92A0806E-3EB4-4D11-99D8-1F6F999896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241" y="642791"/>
            <a:ext cx="1216113" cy="1067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67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091DA9-0059-45D7-9B37-DFE7E6613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3690" y="0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Гомель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2880CD-FA45-42D9-8D88-292253E2E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1607" y="2476557"/>
            <a:ext cx="5195391" cy="1096899"/>
          </a:xfrm>
        </p:spPr>
        <p:txBody>
          <a:bodyPr>
            <a:noAutofit/>
          </a:bodyPr>
          <a:lstStyle/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Гомель  —  центр Гомельской области.</a:t>
            </a:r>
            <a:endParaRPr lang="ru-RU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Второй по численности населения  город в стране. </a:t>
            </a:r>
            <a:endParaRPr lang="ru-RU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В летописях упоминается с 1142 года. </a:t>
            </a:r>
            <a:endParaRPr lang="ru-RU" dirty="0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id="{A7C2FDA4-20B5-4C88-90F2-A413D46AF0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9835" y="589048"/>
            <a:ext cx="910865" cy="105725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4487A6-CA87-4E83-A7C7-DD969D53BE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15" y="1989811"/>
            <a:ext cx="4223054" cy="316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2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7F826-12A2-45C6-B19C-3FB3076D7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7958" y="0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Гродно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DF03FB2-89B0-4F95-8CF4-690CF9809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3265" y="2561398"/>
            <a:ext cx="5129403" cy="1096899"/>
          </a:xfrm>
        </p:spPr>
        <p:txBody>
          <a:bodyPr>
            <a:normAutofit fontScale="25000" lnSpcReduction="20000"/>
          </a:bodyPr>
          <a:lstStyle/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Гродно —  центр Гродненской области.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Один из самых старых городов Беларуси.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Впервые упоминается в летописях в 1127 году.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id="{D2B79417-D188-4977-ABA0-01B8B0E6B7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9313" y="462140"/>
            <a:ext cx="1138778" cy="134122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C12408F-E798-496D-90C1-46FA4D2DE4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3" y="2128724"/>
            <a:ext cx="4608883" cy="3059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33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BDC99-E682-44E6-A878-E73DC4685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531" y="0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Минск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D9A230C-277E-451E-80B6-1452F8FC4B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79825" y="2457703"/>
            <a:ext cx="4588933" cy="1096899"/>
          </a:xfrm>
        </p:spPr>
        <p:txBody>
          <a:bodyPr>
            <a:normAutofit fontScale="25000" lnSpcReduction="20000"/>
          </a:bodyPr>
          <a:lstStyle/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Минск —  столица Беларуси, город-герой.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Политический, экономический, культурный и научный центр страны.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indent="-68580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 Минске находится штаб-квартира СНГ.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id="{EDE4E9CC-5D98-471E-85FF-4409A0BBA4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7338" y="429880"/>
            <a:ext cx="1214192" cy="1430048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3FC34F7-E5BF-4365-B3BC-CFC549DF97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23" y="2045986"/>
            <a:ext cx="4666268" cy="336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39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3FA1A9-A046-43D9-BE52-4EF31801F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4836" y="0"/>
            <a:ext cx="7766936" cy="1646302"/>
          </a:xfrm>
        </p:spPr>
        <p:txBody>
          <a:bodyPr/>
          <a:lstStyle/>
          <a:p>
            <a:pPr algn="ctr"/>
            <a:r>
              <a:rPr lang="ru-RU" dirty="0"/>
              <a:t>Могилев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631A0AE-F8A4-4119-A8D5-E80EDAE1F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8304" y="2561398"/>
            <a:ext cx="4412966" cy="1096899"/>
          </a:xfrm>
        </p:spPr>
        <p:txBody>
          <a:bodyPr>
            <a:normAutofit fontScale="25000" lnSpcReduction="20000"/>
          </a:bodyPr>
          <a:lstStyle/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Могилёв</a:t>
            </a: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—  центр Могилёвской области. 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  <a:tabLst>
                <a:tab pos="291465" algn="l"/>
              </a:tabLst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Третий по количеству жителей город Беларуси.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 algn="l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ru-RU" sz="72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Основан в 1267 году.</a:t>
            </a:r>
            <a:endParaRPr lang="ru-RU" sz="7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hlinkClick r:id="rId2" action="ppaction://hlinksldjump"/>
            <a:extLst>
              <a:ext uri="{FF2B5EF4-FFF2-40B4-BE49-F238E27FC236}">
                <a16:creationId xmlns:a16="http://schemas.microsoft.com/office/drawing/2014/main" id="{E1044363-8CD0-4B65-B5AC-1F82D137CE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2930" y="529643"/>
            <a:ext cx="1248468" cy="141493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25339D6-D123-43DC-A165-FC4A266FB2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304" y="2129541"/>
            <a:ext cx="3683000" cy="276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9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139</Words>
  <Application>Microsoft Office PowerPoint</Application>
  <PresentationFormat>Широкоэкранный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Аспект</vt:lpstr>
      <vt:lpstr>Карта Беларуси</vt:lpstr>
      <vt:lpstr>Оглавление</vt:lpstr>
      <vt:lpstr>Брест</vt:lpstr>
      <vt:lpstr>Витебск</vt:lpstr>
      <vt:lpstr>Гомель</vt:lpstr>
      <vt:lpstr>Гродно</vt:lpstr>
      <vt:lpstr>Минск</vt:lpstr>
      <vt:lpstr>Могилев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Карта Беларуси</dc:title>
  <dc:creator>Екатерина</dc:creator>
  <cp:lastModifiedBy>Екатерина</cp:lastModifiedBy>
  <cp:revision>4</cp:revision>
  <dcterms:created xsi:type="dcterms:W3CDTF">2024-10-04T18:46:54Z</dcterms:created>
  <dcterms:modified xsi:type="dcterms:W3CDTF">2024-10-04T19:21:52Z</dcterms:modified>
</cp:coreProperties>
</file>