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3FFA-9303-45D7-9D24-FE754676CBE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6F58-437D-44D7-8555-914912580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23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3FFA-9303-45D7-9D24-FE754676CBE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6F58-437D-44D7-8555-914912580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649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3FFA-9303-45D7-9D24-FE754676CBE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6F58-437D-44D7-8555-914912580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680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3FFA-9303-45D7-9D24-FE754676CBE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6F58-437D-44D7-8555-91491258015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1928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3FFA-9303-45D7-9D24-FE754676CBE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6F58-437D-44D7-8555-914912580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267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3FFA-9303-45D7-9D24-FE754676CBE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6F58-437D-44D7-8555-914912580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9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3FFA-9303-45D7-9D24-FE754676CBE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6F58-437D-44D7-8555-914912580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734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3FFA-9303-45D7-9D24-FE754676CBE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6F58-437D-44D7-8555-914912580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909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3FFA-9303-45D7-9D24-FE754676CBE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6F58-437D-44D7-8555-914912580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93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3FFA-9303-45D7-9D24-FE754676CBE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6F58-437D-44D7-8555-914912580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230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3FFA-9303-45D7-9D24-FE754676CBE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6F58-437D-44D7-8555-914912580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047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3FFA-9303-45D7-9D24-FE754676CBE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6F58-437D-44D7-8555-914912580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63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3FFA-9303-45D7-9D24-FE754676CBE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6F58-437D-44D7-8555-914912580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54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3FFA-9303-45D7-9D24-FE754676CBE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6F58-437D-44D7-8555-914912580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658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3FFA-9303-45D7-9D24-FE754676CBE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6F58-437D-44D7-8555-914912580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842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3FFA-9303-45D7-9D24-FE754676CBE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6F58-437D-44D7-8555-914912580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161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E3FFA-9303-45D7-9D24-FE754676CBE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36F58-437D-44D7-8555-914912580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657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5BE3FFA-9303-45D7-9D24-FE754676CBED}" type="datetimeFigureOut">
              <a:rPr lang="ru-RU" smtClean="0"/>
              <a:t>04.10.2024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36F58-437D-44D7-8555-914912580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7263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E3E9F-E249-419D-984D-9990BB8C93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Моя Беларусь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1422EF-741D-45B3-87BD-3DD39501C1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Просмотр фильма</a:t>
            </a:r>
          </a:p>
        </p:txBody>
      </p:sp>
    </p:spTree>
    <p:extLst>
      <p:ext uri="{BB962C8B-B14F-4D97-AF65-F5344CB8AC3E}">
        <p14:creationId xmlns:p14="http://schemas.microsoft.com/office/powerpoint/2010/main" val="2555034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49185-041C-492C-8E8F-3D70ECDD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Фильм</a:t>
            </a:r>
          </a:p>
        </p:txBody>
      </p:sp>
      <p:pic>
        <p:nvPicPr>
          <p:cNvPr id="4" name="Моя Беларусь">
            <a:hlinkClick r:id="" action="ppaction://media"/>
            <a:extLst>
              <a:ext uri="{FF2B5EF4-FFF2-40B4-BE49-F238E27FC236}">
                <a16:creationId xmlns:a16="http://schemas.microsoft.com/office/drawing/2014/main" id="{43D67C73-FD14-44B3-A995-B411EC0C67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7850" y="2052638"/>
            <a:ext cx="7459663" cy="4195762"/>
          </a:xfrm>
        </p:spPr>
      </p:pic>
    </p:spTree>
    <p:extLst>
      <p:ext uri="{BB962C8B-B14F-4D97-AF65-F5344CB8AC3E}">
        <p14:creationId xmlns:p14="http://schemas.microsoft.com/office/powerpoint/2010/main" val="213446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</TotalTime>
  <Words>5</Words>
  <Application>Microsoft Office PowerPoint</Application>
  <PresentationFormat>Широкоэкранный</PresentationFormat>
  <Paragraphs>3</Paragraphs>
  <Slides>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Century Gothic</vt:lpstr>
      <vt:lpstr>Wingdings 3</vt:lpstr>
      <vt:lpstr>Ион</vt:lpstr>
      <vt:lpstr>Моя Беларусь</vt:lpstr>
      <vt:lpstr>Фильм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Беларусь</dc:title>
  <dc:creator>Екатерина</dc:creator>
  <cp:lastModifiedBy>Екатерина</cp:lastModifiedBy>
  <cp:revision>1</cp:revision>
  <dcterms:created xsi:type="dcterms:W3CDTF">2024-10-04T19:26:15Z</dcterms:created>
  <dcterms:modified xsi:type="dcterms:W3CDTF">2024-10-04T19:30:18Z</dcterms:modified>
</cp:coreProperties>
</file>