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2AB52A65-A680-4D5A-BB7C-F705D953CB5F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7D7BD1F-334E-4D98-94E7-AB8F0235A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2410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52A65-A680-4D5A-BB7C-F705D953CB5F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BD1F-334E-4D98-94E7-AB8F0235A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650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52A65-A680-4D5A-BB7C-F705D953CB5F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BD1F-334E-4D98-94E7-AB8F0235A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841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52A65-A680-4D5A-BB7C-F705D953CB5F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BD1F-334E-4D98-94E7-AB8F0235A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07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AB52A65-A680-4D5A-BB7C-F705D953CB5F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57D7BD1F-334E-4D98-94E7-AB8F0235A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494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52A65-A680-4D5A-BB7C-F705D953CB5F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BD1F-334E-4D98-94E7-AB8F0235A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437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52A65-A680-4D5A-BB7C-F705D953CB5F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BD1F-334E-4D98-94E7-AB8F0235A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442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52A65-A680-4D5A-BB7C-F705D953CB5F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BD1F-334E-4D98-94E7-AB8F0235A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524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52A65-A680-4D5A-BB7C-F705D953CB5F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BD1F-334E-4D98-94E7-AB8F0235A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516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52A65-A680-4D5A-BB7C-F705D953CB5F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7D7BD1F-334E-4D98-94E7-AB8F0235AABC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21135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2AB52A65-A680-4D5A-BB7C-F705D953CB5F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7D7BD1F-334E-4D98-94E7-AB8F0235AAB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67262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AB52A65-A680-4D5A-BB7C-F705D953CB5F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7D7BD1F-334E-4D98-94E7-AB8F0235A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62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E7D968-CB73-4FDD-9E25-77EDAFD417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121" y="2272303"/>
            <a:ext cx="9068586" cy="2590800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</a:rPr>
              <a:t>С</a:t>
            </a:r>
            <a:r>
              <a:rPr lang="ru-RU" dirty="0"/>
              <a:t> </a:t>
            </a:r>
            <a:r>
              <a:rPr lang="ru-RU" dirty="0">
                <a:solidFill>
                  <a:srgbClr val="00B050"/>
                </a:solidFill>
              </a:rPr>
              <a:t>ДНЁМ</a:t>
            </a:r>
            <a:r>
              <a:rPr lang="ru-RU" dirty="0"/>
              <a:t> </a:t>
            </a:r>
            <a:r>
              <a:rPr lang="ru-RU" dirty="0">
                <a:solidFill>
                  <a:srgbClr val="0070C0"/>
                </a:solidFill>
              </a:rPr>
              <a:t>РОЖДЕНИЯ!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287A86-1EEF-411A-B4FA-62AB4C0B7B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321" y="386500"/>
            <a:ext cx="9678187" cy="34219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8D1F83B-EA59-4E0B-9F77-235766CB8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274" y="4199413"/>
            <a:ext cx="7855451" cy="2658587"/>
          </a:xfrm>
          <a:prstGeom prst="rect">
            <a:avLst/>
          </a:prstGeom>
        </p:spPr>
      </p:pic>
      <p:pic>
        <p:nvPicPr>
          <p:cNvPr id="6" name="Юрий Шатунов - С Днём Рождения">
            <a:hlinkClick r:id="" action="ppaction://media"/>
            <a:extLst>
              <a:ext uri="{FF2B5EF4-FFF2-40B4-BE49-F238E27FC236}">
                <a16:creationId xmlns:a16="http://schemas.microsoft.com/office/drawing/2014/main" id="{92C6816E-999A-46F4-B5E4-CCF1DDD494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4231" y="60314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4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11</TotalTime>
  <Words>4</Words>
  <Application>Microsoft Office PowerPoint</Application>
  <PresentationFormat>Широкоэкранный</PresentationFormat>
  <Paragraphs>1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Century Gothic</vt:lpstr>
      <vt:lpstr>Garamond</vt:lpstr>
      <vt:lpstr>Савон</vt:lpstr>
      <vt:lpstr>С ДНЁМ РОЖДЕНИЯ!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 ДНЁМ РОЖДЕНИЯ!</dc:title>
  <dc:creator>Екатерина</dc:creator>
  <cp:lastModifiedBy>Екатерина</cp:lastModifiedBy>
  <cp:revision>2</cp:revision>
  <dcterms:created xsi:type="dcterms:W3CDTF">2024-10-04T19:33:02Z</dcterms:created>
  <dcterms:modified xsi:type="dcterms:W3CDTF">2024-10-04T19:44:46Z</dcterms:modified>
</cp:coreProperties>
</file>