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4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90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09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9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4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41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074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A26C00-6906-46AC-A1DD-8BE372AB1F8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C6FCE-7563-4A71-94AE-CE7B7292A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470" y="2317507"/>
            <a:ext cx="9068586" cy="2590800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С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rgbClr val="FFC000"/>
                </a:solidFill>
              </a:rPr>
              <a:t>окончанием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учебного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года!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CCAB10B-0EC3-4620-9D3B-E998BC8E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7892">
            <a:off x="896014" y="751199"/>
            <a:ext cx="1950329" cy="23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408B3F7C-97BE-4B65-AB44-E62BAE2C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244">
            <a:off x="9412060" y="728834"/>
            <a:ext cx="1950329" cy="23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92FDE56A-5C1E-4DD2-8040-6E85A78BA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6526">
            <a:off x="4873812" y="180763"/>
            <a:ext cx="3224753" cy="32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C8EE5F-754F-4A46-8A68-6F97E7461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56" y="4305802"/>
            <a:ext cx="9992413" cy="29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5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</TotalTime>
  <Words>5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Garamond</vt:lpstr>
      <vt:lpstr>Савон</vt:lpstr>
      <vt:lpstr>С окончанием учебного года!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окончанием учебного года!</dc:title>
  <dc:creator>Екатерина</dc:creator>
  <cp:lastModifiedBy>Екатерина</cp:lastModifiedBy>
  <cp:revision>1</cp:revision>
  <dcterms:created xsi:type="dcterms:W3CDTF">2024-10-08T12:52:23Z</dcterms:created>
  <dcterms:modified xsi:type="dcterms:W3CDTF">2024-10-08T12:58:30Z</dcterms:modified>
</cp:coreProperties>
</file>