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28A-D285-4B92-AFE5-F5726EE1EF4E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7D22-6938-4137-B23F-06B776E2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187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28A-D285-4B92-AFE5-F5726EE1EF4E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7D22-6938-4137-B23F-06B776E2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842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28A-D285-4B92-AFE5-F5726EE1EF4E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7D22-6938-4137-B23F-06B776E2635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7691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28A-D285-4B92-AFE5-F5726EE1EF4E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7D22-6938-4137-B23F-06B776E2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19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28A-D285-4B92-AFE5-F5726EE1EF4E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7D22-6938-4137-B23F-06B776E2635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5289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28A-D285-4B92-AFE5-F5726EE1EF4E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7D22-6938-4137-B23F-06B776E2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1142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28A-D285-4B92-AFE5-F5726EE1EF4E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7D22-6938-4137-B23F-06B776E2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142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28A-D285-4B92-AFE5-F5726EE1EF4E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7D22-6938-4137-B23F-06B776E2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320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28A-D285-4B92-AFE5-F5726EE1EF4E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7D22-6938-4137-B23F-06B776E2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71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28A-D285-4B92-AFE5-F5726EE1EF4E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7D22-6938-4137-B23F-06B776E2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957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28A-D285-4B92-AFE5-F5726EE1EF4E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7D22-6938-4137-B23F-06B776E2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7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28A-D285-4B92-AFE5-F5726EE1EF4E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7D22-6938-4137-B23F-06B776E2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651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28A-D285-4B92-AFE5-F5726EE1EF4E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7D22-6938-4137-B23F-06B776E2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925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28A-D285-4B92-AFE5-F5726EE1EF4E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7D22-6938-4137-B23F-06B776E2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647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28A-D285-4B92-AFE5-F5726EE1EF4E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7D22-6938-4137-B23F-06B776E2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481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28A-D285-4B92-AFE5-F5726EE1EF4E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7D22-6938-4137-B23F-06B776E2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52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1928A-D285-4B92-AFE5-F5726EE1EF4E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FB7D22-6938-4137-B23F-06B776E2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48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Сетевой этикет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332656"/>
            <a:ext cx="6790528" cy="792088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Какими правилами следует пользоваться при общении с собеседником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0252" y="1916832"/>
            <a:ext cx="7213527" cy="3880773"/>
          </a:xfrm>
        </p:spPr>
        <p:txBody>
          <a:bodyPr>
            <a:normAutofit fontScale="25000" lnSpcReduction="20000"/>
          </a:bodyPr>
          <a:lstStyle/>
          <a:p>
            <a:pPr marR="12700" indent="180340" algn="just">
              <a:lnSpc>
                <a:spcPct val="107000"/>
              </a:lnSpc>
              <a:spcAft>
                <a:spcPts val="800"/>
              </a:spcAft>
              <a:tabLst>
                <a:tab pos="335280" algn="l"/>
              </a:tabLst>
            </a:pP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выхода в сеть Интернет ис­пользуйте устройства, на которых</a:t>
            </a:r>
            <a:r>
              <a:rPr lang="ru-RU" sz="5500" dirty="0">
                <a:solidFill>
                  <a:srgbClr val="1A17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установлены и постоянно обновляют­ся антивирусные программы.</a:t>
            </a:r>
            <a:endParaRPr lang="ru-RU" sz="5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2700" indent="180340" algn="just">
              <a:lnSpc>
                <a:spcPct val="107000"/>
              </a:lnSpc>
              <a:spcAft>
                <a:spcPts val="800"/>
              </a:spcAft>
              <a:tabLst>
                <a:tab pos="338455" algn="l"/>
              </a:tabLst>
            </a:pP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посещении известных сайтов</a:t>
            </a:r>
            <a:r>
              <a:rPr lang="ru-RU" sz="5500" dirty="0">
                <a:solidFill>
                  <a:srgbClr val="1A17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обращайте внимание на их внешний</a:t>
            </a:r>
            <a:r>
              <a:rPr lang="ru-RU" sz="5500" dirty="0">
                <a:solidFill>
                  <a:srgbClr val="1A17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вид: возможно, это поддельная копия.</a:t>
            </a:r>
            <a:endParaRPr lang="ru-RU" sz="5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2700" indent="180340" algn="just">
              <a:lnSpc>
                <a:spcPct val="107000"/>
              </a:lnSpc>
              <a:spcAft>
                <a:spcPts val="800"/>
              </a:spcAft>
            </a:pP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Вводите личную информацию</a:t>
            </a:r>
            <a:r>
              <a:rPr lang="ru-RU" sz="5500" dirty="0">
                <a:solidFill>
                  <a:srgbClr val="1A17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только на веб-сайтах, которые рабо­тают с использованием защищенных протоколов (в браузере рядом с адре­сом такого сайта отображается значок</a:t>
            </a:r>
            <a:r>
              <a:rPr lang="ru-RU" sz="5500" dirty="0">
                <a:solidFill>
                  <a:srgbClr val="1A17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замка).</a:t>
            </a:r>
            <a:endParaRPr lang="ru-RU" sz="5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2700" indent="180340" algn="just">
              <a:lnSpc>
                <a:spcPct val="107000"/>
              </a:lnSpc>
              <a:spcAft>
                <a:spcPts val="800"/>
              </a:spcAft>
              <a:tabLst>
                <a:tab pos="351155" algn="l"/>
              </a:tabLst>
            </a:pP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используйте одинаковые ло­гины и пароли на различных сайтах.</a:t>
            </a:r>
            <a:endParaRPr lang="ru-RU" sz="5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2700" indent="180340" algn="just">
              <a:lnSpc>
                <a:spcPct val="107000"/>
              </a:lnSpc>
              <a:spcAft>
                <a:spcPts val="800"/>
              </a:spcAft>
              <a:tabLst>
                <a:tab pos="344805" algn="l"/>
              </a:tabLst>
            </a:pP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используйте легкие пароли (да­ты рождения, номера телефонов и т. д.).</a:t>
            </a:r>
            <a:endParaRPr lang="ru-RU" sz="5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2700" indent="180340" algn="just">
              <a:lnSpc>
                <a:spcPct val="107000"/>
              </a:lnSpc>
              <a:spcAft>
                <a:spcPts val="800"/>
              </a:spcAft>
              <a:tabLst>
                <a:tab pos="351155" algn="l"/>
              </a:tabLst>
            </a:pP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Остерегайтесь неожиданных или</a:t>
            </a:r>
            <a:r>
              <a:rPr lang="ru-RU" sz="5500" dirty="0">
                <a:solidFill>
                  <a:srgbClr val="1A17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необычных электронных сообщений,</a:t>
            </a:r>
            <a:r>
              <a:rPr lang="ru-RU" sz="5500" dirty="0">
                <a:solidFill>
                  <a:srgbClr val="1A17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даже если вам знаком отправитель;</a:t>
            </a:r>
            <a:r>
              <a:rPr lang="ru-RU" sz="5500" dirty="0">
                <a:solidFill>
                  <a:srgbClr val="1A17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открывайте вложения и не пере­ходите по ссылкам в таких сообще­ниях.</a:t>
            </a:r>
            <a:endParaRPr lang="ru-RU" sz="5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2700" indent="180340" algn="just">
              <a:lnSpc>
                <a:spcPct val="107000"/>
              </a:lnSpc>
              <a:spcAft>
                <a:spcPts val="800"/>
              </a:spcAft>
              <a:tabLst>
                <a:tab pos="335280" algn="l"/>
              </a:tabLst>
            </a:pP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поступлении сообщений от</a:t>
            </a:r>
            <a:r>
              <a:rPr lang="ru-RU" sz="5500" dirty="0">
                <a:solidFill>
                  <a:srgbClr val="1A17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знакомых, содержащих просьбы о фи­нансовых операциях или о передаче</a:t>
            </a:r>
            <a:r>
              <a:rPr lang="ru-RU" sz="5500" dirty="0">
                <a:solidFill>
                  <a:srgbClr val="1A17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финансовых реквизитов, обязательно</a:t>
            </a:r>
            <a:r>
              <a:rPr lang="ru-RU" sz="5500" dirty="0">
                <a:solidFill>
                  <a:srgbClr val="1A17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проверяйте данную информацию по</a:t>
            </a:r>
            <a:r>
              <a:rPr lang="ru-RU" sz="5500" dirty="0">
                <a:solidFill>
                  <a:srgbClr val="1A17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другим каналам связи (личная встре­ча, телефонный звонок, голосовая</a:t>
            </a:r>
            <a:r>
              <a:rPr lang="ru-RU" sz="5500" dirty="0">
                <a:solidFill>
                  <a:srgbClr val="1A17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связь). Постарайтесь установить лич­ность собеседника с помощью кон­трольных вопросов, ответы на кото­рые могут быть известны только вам</a:t>
            </a:r>
            <a:r>
              <a:rPr lang="ru-RU" sz="5500" dirty="0">
                <a:solidFill>
                  <a:srgbClr val="1A17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двоим.</a:t>
            </a:r>
            <a:endParaRPr lang="ru-RU" sz="5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этикета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Сегодня четверг. Это хуже, чем суббота, но гораздо лучше, чем понедельник... Но немного хуже, чем пятница. Зато четверг лучше, чем среда. Четверг даже лучше, чем воскресенье, потому что в воскресенье завтра понедельник, а в четверг завтра пятница...</a:t>
            </a:r>
          </a:p>
          <a:p>
            <a:pPr>
              <a:buNone/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рАзошлИ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Это Всем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СвОим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дРуЗьяМ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бУдЕт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СупеРКрАсИвая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этикета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Сегодня четверг, а завтра пятница — и наконец-то выходные.</a:t>
            </a:r>
          </a:p>
          <a:p>
            <a:pPr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Поддержите мою кандидатуру в конкурсе красоты — разошлите этот пост своим друзьям!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/>
              <a:t>	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общении в сети Интернет нужно соблюдать такие же правила, как и при работе с электронной почтой. Не стоит забывать, что мы ведём переписки в сети с живыми людьми, а не роботами.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333</Words>
  <Application>Microsoft Office PowerPoint</Application>
  <PresentationFormat>Экран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Trebuchet MS</vt:lpstr>
      <vt:lpstr>Wingdings 3</vt:lpstr>
      <vt:lpstr>Аспект</vt:lpstr>
      <vt:lpstr>Сетевой этикет</vt:lpstr>
      <vt:lpstr>Какими правилами следует пользоваться при общении с собеседником</vt:lpstr>
      <vt:lpstr>Примеры</vt:lpstr>
      <vt:lpstr>Вывод</vt:lpstr>
    </vt:vector>
  </TitlesOfParts>
  <Company>LBR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Сетевой этикет</dc:title>
  <dc:creator>boyko_m</dc:creator>
  <cp:lastModifiedBy>Екатерина</cp:lastModifiedBy>
  <cp:revision>3</cp:revision>
  <dcterms:created xsi:type="dcterms:W3CDTF">2019-09-29T10:37:43Z</dcterms:created>
  <dcterms:modified xsi:type="dcterms:W3CDTF">2024-05-31T12:07:03Z</dcterms:modified>
</cp:coreProperties>
</file>