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74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525BE-EA08-4813-B61F-B1473C9318A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11346C-6D23-4435-9150-BBF9F1897B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348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346C-6D23-4435-9150-BBF9F1897B6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688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346C-6D23-4435-9150-BBF9F1897B6B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576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7751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2129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4618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2437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9348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7758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8029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2165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5541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9222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2712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951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5499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078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9830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874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105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E393613-4EEB-4FDF-8840-B68BAA58A02D}" type="datetimeFigureOut">
              <a:rPr lang="ru-RU" smtClean="0"/>
              <a:t>29.08.2024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0725E71-AB31-4029-A87E-64567DE28A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2274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24744"/>
            <a:ext cx="7628384" cy="2387600"/>
          </a:xfrm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Способы подключения к сети Интернет</a:t>
            </a:r>
          </a:p>
        </p:txBody>
      </p:sp>
    </p:spTree>
    <p:extLst>
      <p:ext uri="{BB962C8B-B14F-4D97-AF65-F5344CB8AC3E}">
        <p14:creationId xmlns:p14="http://schemas.microsoft.com/office/powerpoint/2010/main" val="1760089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7860" y="3789040"/>
            <a:ext cx="7408279" cy="21718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Телефонный провод подключается в специальный разъем на модеме, компьютер подключается с помощью кабеля Ethernet, ноутбук можно подключить через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</a:rPr>
              <a:t>Wi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-Fi.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037375"/>
            <a:ext cx="3816424" cy="23916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3347864" y="348017"/>
            <a:ext cx="23487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ADSL-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модем</a:t>
            </a:r>
          </a:p>
        </p:txBody>
      </p:sp>
    </p:spTree>
    <p:extLst>
      <p:ext uri="{BB962C8B-B14F-4D97-AF65-F5344CB8AC3E}">
        <p14:creationId xmlns:p14="http://schemas.microsoft.com/office/powerpoint/2010/main" val="1421576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"/>
            <a:ext cx="7454933" cy="1268759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характеристики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ADSL-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модемов: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119814" cy="49802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tx1"/>
                </a:solidFill>
              </a:rPr>
              <a:t>Поддержка стандарта ADSL2+ 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– распространенная версия стандарта со скоростью передачи данных до 24 Мбит/с.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tx1"/>
                </a:solidFill>
              </a:rPr>
              <a:t>Количество портов </a:t>
            </a:r>
            <a:r>
              <a:rPr lang="ru-RU" sz="2400" b="1" dirty="0" err="1">
                <a:solidFill>
                  <a:schemeClr val="tx1"/>
                </a:solidFill>
              </a:rPr>
              <a:t>Ethernet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– чаще всего, один или четыре разъема (RJ-45).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tx1"/>
                </a:solidFill>
              </a:rPr>
              <a:t>Наличие беспроводного интерфейса </a:t>
            </a:r>
            <a:r>
              <a:rPr lang="ru-RU" sz="2400" b="1" dirty="0" err="1">
                <a:solidFill>
                  <a:schemeClr val="tx1"/>
                </a:solidFill>
              </a:rPr>
              <a:t>Wi-Fi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– не все ADSL-модемы имеют этот интерфейс.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tx1"/>
                </a:solidFill>
              </a:rPr>
              <a:t>Поддерживаемый стандарт </a:t>
            </a:r>
            <a:r>
              <a:rPr lang="ru-RU" sz="2400" b="1" dirty="0" err="1">
                <a:solidFill>
                  <a:schemeClr val="tx1"/>
                </a:solidFill>
              </a:rPr>
              <a:t>Wi-Fi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– аналогично роутерам: IEEE 802.11b, 802.11g и 802.11n.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tx1"/>
                </a:solidFill>
              </a:rPr>
              <a:t>Различные сетевые функции 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– эти параметры такие же, как у маршрутизаторов.</a:t>
            </a:r>
          </a:p>
        </p:txBody>
      </p:sp>
    </p:spTree>
    <p:extLst>
      <p:ext uri="{BB962C8B-B14F-4D97-AF65-F5344CB8AC3E}">
        <p14:creationId xmlns:p14="http://schemas.microsoft.com/office/powerpoint/2010/main" val="1315870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7310917" cy="133773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USB-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268760"/>
            <a:ext cx="7560840" cy="49082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Можно использовать USB-модем и как альтернативный доступ к Интернету, но обычно стоимость такого доступа заметно выше, а скорость ниже.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53725" y="4538512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Выглядит USB-модем как флэшка, но имеет специальный разъем для установки SIM-карты (такой же, как в мобильном телефоне).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39706"/>
            <a:ext cx="3289548" cy="23316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085364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"/>
            <a:ext cx="7310917" cy="133773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характеристики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USB-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модемов: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1996" y="980728"/>
            <a:ext cx="7776864" cy="47112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tx1"/>
                </a:solidFill>
              </a:rPr>
              <a:t>Поддерживаемые стандарты 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– GPRS, EDGE, 3G, HSDPA (4G) и другие.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tx1"/>
                </a:solidFill>
              </a:rPr>
              <a:t>Максимальные скорости передачи данных 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– обычно до 236 кбит/с в стандарте EDGE и до 7,2 Мбит/с в стандарте HSDPA.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tx1"/>
                </a:solidFill>
              </a:rPr>
              <a:t>Ограничения оператора 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– некоторые USB-модемы работают только с SIM-картой одного оператора (SIM-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</a:rPr>
              <a:t>lock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852894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"/>
            <a:ext cx="7454933" cy="133773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подключить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USB-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модем: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1929" y="908720"/>
            <a:ext cx="7255718" cy="47112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Вставляете SIM-карту в USB-модем, подключаете модем в USB-порт, устанавливаете программу от мобильного оператора, запускаете её и пользуетесь Интернетом.</a:t>
            </a:r>
          </a:p>
          <a:p>
            <a:pPr marL="0" indent="0" algn="just">
              <a:buNone/>
            </a:pPr>
            <a:endParaRPr lang="ru-RU" sz="24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513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"/>
            <a:ext cx="7382925" cy="1337732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Кабельный модем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DOCSIS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3685" y="1590033"/>
            <a:ext cx="7704856" cy="47112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Если у Вас есть подключение к кабельному телевидению, то вполне может быть, что с помощью него тоже можно подключиться к Интернету. В этом случае используется специальный стандарт DOCSIS (читается «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</a:rPr>
              <a:t>доксис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»).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849646"/>
            <a:ext cx="2857500" cy="180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935596" y="501312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К такому модему подключается антенный кабель, а от модема к компьютеру подключается кабель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</a:rPr>
              <a:t>Ethernet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 или USB-кабель.</a:t>
            </a:r>
          </a:p>
        </p:txBody>
      </p:sp>
    </p:spTree>
    <p:extLst>
      <p:ext uri="{BB962C8B-B14F-4D97-AF65-F5344CB8AC3E}">
        <p14:creationId xmlns:p14="http://schemas.microsoft.com/office/powerpoint/2010/main" val="1608935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090" y="332656"/>
            <a:ext cx="7920880" cy="133773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характеристики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DOCSIS-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модемов: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08912" cy="4968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tx1"/>
                </a:solidFill>
              </a:rPr>
              <a:t>Поддержка различных стандартов DOCSIS 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– имеются в виду стандарты DOCSIS 1.0, 1.1, 2.0 и EuroDOCSIS2.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tx1"/>
                </a:solidFill>
              </a:rPr>
              <a:t>Способ подключения к компьютеру 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– с помощью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</a:rPr>
              <a:t>Ethernet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 кабеля или USB-кабеля.</a:t>
            </a:r>
          </a:p>
          <a:p>
            <a:pPr marL="0" indent="0">
              <a:buNone/>
            </a:pPr>
            <a:endParaRPr lang="ru-RU" sz="24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947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681037"/>
            <a:ext cx="7310917" cy="1337732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3760272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620688"/>
            <a:ext cx="7759774" cy="521529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Интернет – главное информационное пространство. Он предназначен для поиска информации, общения, работы и проведения свободного времени.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Сейчас практически в любой точке планеты имеется доступ в Интернет. Мировая паутина позволяет быть в курсе всех событий и новостей.</a:t>
            </a:r>
          </a:p>
        </p:txBody>
      </p:sp>
    </p:spTree>
    <p:extLst>
      <p:ext uri="{BB962C8B-B14F-4D97-AF65-F5344CB8AC3E}">
        <p14:creationId xmlns:p14="http://schemas.microsoft.com/office/powerpoint/2010/main" val="458690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39635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самые распространенные способы подключения к сети Интернет: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700808"/>
            <a:ext cx="7327726" cy="4476155"/>
          </a:xfrm>
        </p:spPr>
        <p:txBody>
          <a:bodyPr>
            <a:normAutofit/>
          </a:bodyPr>
          <a:lstStyle/>
          <a:p>
            <a:pPr algn="just">
              <a:buClr>
                <a:schemeClr val="tx1"/>
              </a:buClr>
              <a:buSzPct val="100000"/>
            </a:pPr>
            <a:r>
              <a:rPr lang="ru-RU" sz="2400" b="1" dirty="0"/>
              <a:t>Локальная компьютерная сеть</a:t>
            </a:r>
            <a:r>
              <a:rPr lang="ru-RU" sz="2400" b="1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или </a:t>
            </a:r>
            <a:r>
              <a:rPr lang="ru-RU" sz="2400" b="1" dirty="0" err="1"/>
              <a:t>Ethernet</a:t>
            </a:r>
            <a:r>
              <a:rPr lang="ru-RU" sz="2400" dirty="0"/>
              <a:t> 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(иногда называют фиксированным интернет-доступом);</a:t>
            </a:r>
          </a:p>
          <a:p>
            <a:pPr algn="just">
              <a:buClr>
                <a:schemeClr val="tx1"/>
              </a:buClr>
              <a:buSzPct val="100000"/>
            </a:pPr>
            <a:r>
              <a:rPr lang="ru-RU" sz="2400" b="1" dirty="0"/>
              <a:t>Через телефонную линию 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(ADSL и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</a:rPr>
              <a:t>Dial-Up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);</a:t>
            </a:r>
          </a:p>
          <a:p>
            <a:pPr algn="just">
              <a:buClr>
                <a:schemeClr val="tx1"/>
              </a:buClr>
              <a:buSzPct val="100000"/>
            </a:pPr>
            <a:r>
              <a:rPr lang="ru-RU" sz="2400" b="1" dirty="0"/>
              <a:t>Мобильный доступ 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(GPRS, EDGE, 3G);</a:t>
            </a:r>
          </a:p>
          <a:p>
            <a:pPr algn="just">
              <a:buClr>
                <a:schemeClr val="tx1"/>
              </a:buClr>
              <a:buSzPct val="100000"/>
            </a:pPr>
            <a:r>
              <a:rPr lang="ru-RU" sz="2400" b="1" dirty="0"/>
              <a:t>Через кабельное ТВ 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(DOCSIS).</a:t>
            </a:r>
          </a:p>
          <a:p>
            <a:pPr marL="514350" indent="-514350" algn="just">
              <a:buFont typeface="+mj-lt"/>
              <a:buAutoNum type="arabicPeriod"/>
            </a:pPr>
            <a:endParaRPr lang="ru-RU" sz="2400" dirty="0">
              <a:solidFill>
                <a:schemeClr val="bg1">
                  <a:lumMod val="8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400" i="1" dirty="0">
                <a:solidFill>
                  <a:schemeClr val="bg1">
                    <a:lumMod val="85000"/>
                  </a:schemeClr>
                </a:solidFill>
              </a:rPr>
              <a:t>У каждого из этих способов есть свои преимущества и недостатки.</a:t>
            </a:r>
          </a:p>
        </p:txBody>
      </p:sp>
    </p:spTree>
    <p:extLst>
      <p:ext uri="{BB962C8B-B14F-4D97-AF65-F5344CB8AC3E}">
        <p14:creationId xmlns:p14="http://schemas.microsoft.com/office/powerpoint/2010/main" val="3787829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670957" cy="1221101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Устройства для подключения к Интернету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12776"/>
            <a:ext cx="7560840" cy="48245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Каждый способ подключения к Интернету предполагает свой вид устройства.</a:t>
            </a:r>
          </a:p>
          <a:p>
            <a:pPr marL="0" indent="0" algn="just">
              <a:buNone/>
            </a:pPr>
            <a:endParaRPr lang="ru-RU" sz="2400" dirty="0">
              <a:solidFill>
                <a:schemeClr val="bg1">
                  <a:lumMod val="8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При подключении одного компьютера по </a:t>
            </a:r>
            <a:r>
              <a:rPr lang="ru-RU" sz="2400" b="1" dirty="0"/>
              <a:t>локальной сети Ethernet (</a:t>
            </a:r>
            <a:r>
              <a:rPr lang="ru-RU" sz="2000" i="1" dirty="0"/>
              <a:t>технология передачи данных в локальных компьютерных сетях.)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 вполне можно обойтись встроенной или дополнительной сетевой картой.</a:t>
            </a:r>
          </a:p>
        </p:txBody>
      </p:sp>
    </p:spTree>
    <p:extLst>
      <p:ext uri="{BB962C8B-B14F-4D97-AF65-F5344CB8AC3E}">
        <p14:creationId xmlns:p14="http://schemas.microsoft.com/office/powerpoint/2010/main" val="1465579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"/>
            <a:ext cx="7454933" cy="1337732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Роутер (он же маршрутизатор)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052737"/>
            <a:ext cx="7848872" cy="475252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Роутер (ударение на «о») предназначен для подключения нескольких устройств (компьютер, ноутбук, смартфон, планшет) к локальной сети с доступом в Интернет.</a:t>
            </a:r>
          </a:p>
          <a:p>
            <a:pPr marL="0" indent="0">
              <a:buNone/>
            </a:pPr>
            <a:br>
              <a:rPr lang="ru-RU" sz="24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Суть работы и название:</a:t>
            </a:r>
          </a:p>
          <a:p>
            <a:pPr marL="0" indent="0">
              <a:buNone/>
            </a:pPr>
            <a:br>
              <a:rPr lang="ru-RU" sz="24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Подключая несколько устройств (компьютер, ноутбук и т.п.) к роутеру, Вы создаете свою домашнюю сеть. А задача роутера соединить эту домашнюю сеть с глобальной сетью Интернет. С этой целью он </a:t>
            </a:r>
            <a:r>
              <a:rPr lang="ru-RU" sz="2400" b="1" dirty="0"/>
              <a:t>определяет маршруты для передачи данных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 из Интернета между устройствами, отсюда и название </a:t>
            </a:r>
            <a:r>
              <a:rPr lang="ru-RU" sz="2400" b="1" dirty="0"/>
              <a:t>«Маршрутизатор»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, что переводится на английский как </a:t>
            </a:r>
            <a:r>
              <a:rPr lang="ru-RU" sz="2400" b="1" dirty="0"/>
              <a:t>«</a:t>
            </a:r>
            <a:r>
              <a:rPr lang="ru-RU" sz="2400" b="1" dirty="0" err="1"/>
              <a:t>Router</a:t>
            </a:r>
            <a:r>
              <a:rPr lang="ru-RU" sz="2400" b="1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1335716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140968"/>
            <a:ext cx="7776864" cy="2088232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bg1">
                    <a:lumMod val="85000"/>
                  </a:schemeClr>
                </a:solidFill>
              </a:rPr>
              <a:t>На фотографии можно увидеть основные разъемы роутера.</a:t>
            </a:r>
            <a:br>
              <a:rPr lang="ru-RU" sz="20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ru-RU" sz="2000" dirty="0">
                <a:solidFill>
                  <a:schemeClr val="bg1">
                    <a:lumMod val="85000"/>
                  </a:schemeClr>
                </a:solidFill>
              </a:rPr>
              <a:t>Справа налево: кнопка сброса (1), разъем для подключения блока питания (2), разъем для подключения к Интернету (3), четыре </a:t>
            </a:r>
            <a:r>
              <a:rPr lang="ru-RU" sz="2000" dirty="0" err="1">
                <a:solidFill>
                  <a:schemeClr val="bg1">
                    <a:lumMod val="85000"/>
                  </a:schemeClr>
                </a:solidFill>
              </a:rPr>
              <a:t>разъе-ма</a:t>
            </a:r>
            <a:r>
              <a:rPr lang="ru-RU" sz="2000" dirty="0">
                <a:solidFill>
                  <a:schemeClr val="bg1">
                    <a:lumMod val="85000"/>
                  </a:schemeClr>
                </a:solidFill>
              </a:rPr>
              <a:t> (4) для подключения компьютеров или ноутбуков с помощью </a:t>
            </a:r>
            <a:r>
              <a:rPr lang="ru-RU" sz="2000" dirty="0" err="1">
                <a:solidFill>
                  <a:schemeClr val="bg1">
                    <a:lumMod val="85000"/>
                  </a:schemeClr>
                </a:solidFill>
              </a:rPr>
              <a:t>Ethernet</a:t>
            </a:r>
            <a:r>
              <a:rPr lang="ru-RU" sz="2000" dirty="0">
                <a:solidFill>
                  <a:schemeClr val="bg1">
                    <a:lumMod val="85000"/>
                  </a:schemeClr>
                </a:solidFill>
              </a:rPr>
              <a:t>-кабеля («витая пара»), антенна </a:t>
            </a:r>
            <a:r>
              <a:rPr lang="ru-RU" sz="2000" dirty="0" err="1">
                <a:solidFill>
                  <a:schemeClr val="bg1">
                    <a:lumMod val="85000"/>
                  </a:schemeClr>
                </a:solidFill>
              </a:rPr>
              <a:t>Wi-Fi</a:t>
            </a:r>
            <a:r>
              <a:rPr lang="ru-RU" sz="2000" dirty="0">
                <a:solidFill>
                  <a:schemeClr val="bg1">
                    <a:lumMod val="85000"/>
                  </a:schemeClr>
                </a:solidFill>
              </a:rPr>
              <a:t> (5).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332656"/>
            <a:ext cx="3868340" cy="463872"/>
          </a:xfrm>
        </p:spPr>
        <p:txBody>
          <a:bodyPr>
            <a:normAutofit fontScale="85000" lnSpcReduction="10000"/>
          </a:bodyPr>
          <a:lstStyle/>
          <a:p>
            <a:r>
              <a:rPr lang="ru-RU" sz="2000" b="0" i="1" dirty="0">
                <a:solidFill>
                  <a:schemeClr val="bg1"/>
                </a:solidFill>
              </a:rPr>
              <a:t>Роутер (он же маршрутизатор)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836712"/>
            <a:ext cx="2808312" cy="208343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944473" y="332656"/>
            <a:ext cx="3887391" cy="463872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2000" b="0" i="1" dirty="0">
                <a:solidFill>
                  <a:schemeClr val="bg1"/>
                </a:solidFill>
              </a:rPr>
              <a:t>Разъемы роутера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836712"/>
            <a:ext cx="3055949" cy="20882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02480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7604" y="188640"/>
            <a:ext cx="7128792" cy="6926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характеристики роутеров: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7564" y="440668"/>
            <a:ext cx="7848872" cy="59766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chemeClr val="tx1"/>
                </a:solidFill>
              </a:rPr>
              <a:t>Тип подключения к Интернету </a:t>
            </a:r>
            <a:r>
              <a:rPr lang="ru-RU" sz="2000" dirty="0">
                <a:solidFill>
                  <a:schemeClr val="bg1">
                    <a:lumMod val="85000"/>
                  </a:schemeClr>
                </a:solidFill>
              </a:rPr>
              <a:t>– обычно это разъем (RJ-45) для подключения </a:t>
            </a:r>
            <a:r>
              <a:rPr lang="ru-RU" sz="2000" dirty="0" err="1">
                <a:solidFill>
                  <a:schemeClr val="bg1">
                    <a:lumMod val="85000"/>
                  </a:schemeClr>
                </a:solidFill>
              </a:rPr>
              <a:t>Ethernet</a:t>
            </a:r>
            <a:r>
              <a:rPr lang="ru-RU" sz="2000" dirty="0">
                <a:solidFill>
                  <a:schemeClr val="bg1">
                    <a:lumMod val="85000"/>
                  </a:schemeClr>
                </a:solidFill>
              </a:rPr>
              <a:t>-кабеля (провод «витая пара»), но может быть и дополнительный разъем USB для подключения USB-модема (о нём ниже в этой презентации).</a:t>
            </a:r>
          </a:p>
          <a:p>
            <a:pPr marL="0" indent="0">
              <a:buNone/>
            </a:pPr>
            <a:r>
              <a:rPr lang="ru-RU" sz="2000" b="1" dirty="0">
                <a:solidFill>
                  <a:schemeClr val="tx1"/>
                </a:solidFill>
              </a:rPr>
              <a:t>Максимальная скорость передачи данных </a:t>
            </a:r>
            <a:r>
              <a:rPr lang="ru-RU" sz="2000" dirty="0">
                <a:solidFill>
                  <a:schemeClr val="bg1">
                    <a:lumMod val="85000"/>
                  </a:schemeClr>
                </a:solidFill>
              </a:rPr>
              <a:t>– сейчас, в основном, роутеры двух видов: 100 и 1000 Мегабит в секунду.</a:t>
            </a:r>
          </a:p>
          <a:p>
            <a:pPr marL="0" indent="0">
              <a:buNone/>
            </a:pPr>
            <a:r>
              <a:rPr lang="ru-RU" sz="2000" b="1" dirty="0">
                <a:solidFill>
                  <a:schemeClr val="tx1"/>
                </a:solidFill>
              </a:rPr>
              <a:t>Наличие беспроводного интерфейса </a:t>
            </a:r>
            <a:r>
              <a:rPr lang="ru-RU" sz="2000" b="1" dirty="0" err="1">
                <a:solidFill>
                  <a:schemeClr val="tx1"/>
                </a:solidFill>
              </a:rPr>
              <a:t>Wi</a:t>
            </a:r>
            <a:r>
              <a:rPr lang="ru-RU" sz="2000" b="1" dirty="0">
                <a:solidFill>
                  <a:schemeClr val="tx1"/>
                </a:solidFill>
              </a:rPr>
              <a:t>-Fi</a:t>
            </a:r>
            <a:r>
              <a:rPr lang="ru-RU" sz="2000" b="1" dirty="0"/>
              <a:t> </a:t>
            </a:r>
            <a:r>
              <a:rPr lang="ru-RU" sz="2000" dirty="0">
                <a:solidFill>
                  <a:schemeClr val="bg1">
                    <a:lumMod val="85000"/>
                  </a:schemeClr>
                </a:solidFill>
              </a:rPr>
              <a:t>– большинство современных роутеров имеют этот интерфейс, наличие легко внешне определить по наличию антенны.</a:t>
            </a:r>
          </a:p>
        </p:txBody>
      </p:sp>
    </p:spTree>
    <p:extLst>
      <p:ext uri="{BB962C8B-B14F-4D97-AF65-F5344CB8AC3E}">
        <p14:creationId xmlns:p14="http://schemas.microsoft.com/office/powerpoint/2010/main" val="1622356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B25171-9FC6-4540-B5C8-65F9E6BEDC3F}"/>
              </a:ext>
            </a:extLst>
          </p:cNvPr>
          <p:cNvSpPr txBox="1"/>
          <p:nvPr/>
        </p:nvSpPr>
        <p:spPr>
          <a:xfrm>
            <a:off x="1115616" y="1582340"/>
            <a:ext cx="734481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dirty="0"/>
              <a:t>Поддерживаемый стандарт </a:t>
            </a:r>
            <a:r>
              <a:rPr lang="ru-RU" sz="1800" b="1" dirty="0" err="1"/>
              <a:t>Wi</a:t>
            </a:r>
            <a:r>
              <a:rPr lang="ru-RU" sz="1800" b="1" dirty="0"/>
              <a:t>-Fi</a:t>
            </a:r>
            <a:r>
              <a:rPr lang="ru-RU" sz="1800" b="1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800" dirty="0">
                <a:solidFill>
                  <a:schemeClr val="bg1">
                    <a:lumMod val="85000"/>
                  </a:schemeClr>
                </a:solidFill>
              </a:rPr>
              <a:t>– определяет максимальную скорость передачи данных по беспроводным сетям: IEEE 802.11b – до 11 Мегабит в секунду, IEEE 802.11g – до 54 Мбит/с, более современный IEEE 802.11n – до 600 Мбит/с (если одна антенна, то максимум 150 Мбит/с).</a:t>
            </a:r>
          </a:p>
          <a:p>
            <a:pPr algn="just"/>
            <a:r>
              <a:rPr lang="ru-RU" sz="1800" b="1" dirty="0"/>
              <a:t>Различные сетевые функции </a:t>
            </a:r>
            <a:r>
              <a:rPr lang="ru-RU" sz="1800" dirty="0">
                <a:solidFill>
                  <a:schemeClr val="bg1">
                    <a:lumMod val="85000"/>
                  </a:schemeClr>
                </a:solidFill>
              </a:rPr>
              <a:t>– поддержка различных режимов работы и защиты. В них разобраться уже не так просто, поэтому, когда при выборе определитесь с первыми четырьмя характеристиками, то на счет этих функций лучше уточнить у провайдера (поставщика Интернета). Для Вас лично необходима технология защиты беспроводной сети WPA2.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4D55D7B-E070-42D7-916A-0D7D74AA3587}"/>
              </a:ext>
            </a:extLst>
          </p:cNvPr>
          <p:cNvSpPr txBox="1">
            <a:spLocks/>
          </p:cNvSpPr>
          <p:nvPr/>
        </p:nvSpPr>
        <p:spPr>
          <a:xfrm>
            <a:off x="1223628" y="404664"/>
            <a:ext cx="7128792" cy="692696"/>
          </a:xfrm>
          <a:prstGeom prst="rect">
            <a:avLst/>
          </a:prstGeom>
        </p:spPr>
        <p:txBody>
          <a:bodyPr>
            <a:normAutofit fontScale="8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характеристики роутеров: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1828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479595" cy="133773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ADSL-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8969" y="800708"/>
            <a:ext cx="7848872" cy="52565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bg1">
                    <a:lumMod val="85000"/>
                  </a:schemeClr>
                </a:solidFill>
              </a:rPr>
              <a:t>Если у Вас нет возможности подключить Интернет через локальную сеть, но у Вас есть телефонная линия (проводной телефон), то можно рассчитывать на ADSL(</a:t>
            </a:r>
            <a:r>
              <a:rPr lang="ru-RU" i="1" dirty="0"/>
              <a:t>способ подключения к Интернету по телефонной линии</a:t>
            </a:r>
            <a:r>
              <a:rPr lang="ru-RU" sz="2000" dirty="0">
                <a:solidFill>
                  <a:schemeClr val="bg1">
                    <a:lumMod val="85000"/>
                  </a:schemeClr>
                </a:solidFill>
              </a:rPr>
              <a:t>) технологию. Скорость в этом случае заметно ниже, но вполне комфортная.</a:t>
            </a:r>
          </a:p>
          <a:p>
            <a:pPr marL="0" indent="0" algn="just">
              <a:buNone/>
            </a:pPr>
            <a:br>
              <a:rPr lang="ru-RU" sz="20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ru-RU" sz="2000" dirty="0">
                <a:solidFill>
                  <a:schemeClr val="bg1">
                    <a:lumMod val="85000"/>
                  </a:schemeClr>
                </a:solidFill>
              </a:rPr>
              <a:t>ADSL-модем внешне очень похож на обычный роутер, но для подключения к Интернету используется другой вид разъема (такой же, как у обычного телефона). Чтобы подключить к телефонной линии не один, а несколько компьютеров, в одном корпусе объединяют функции ADSL-модема и роутера с поддержкой беспроводной сети </a:t>
            </a:r>
            <a:r>
              <a:rPr lang="ru-RU" sz="2000" dirty="0" err="1">
                <a:solidFill>
                  <a:schemeClr val="bg1">
                    <a:lumMod val="85000"/>
                  </a:schemeClr>
                </a:solidFill>
              </a:rPr>
              <a:t>Wi-Fi</a:t>
            </a:r>
            <a:r>
              <a:rPr lang="ru-RU" sz="2000" dirty="0">
                <a:solidFill>
                  <a:schemeClr val="bg1">
                    <a:lumMod val="8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8396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199</TotalTime>
  <Words>931</Words>
  <Application>Microsoft Office PowerPoint</Application>
  <PresentationFormat>Экран (4:3)</PresentationFormat>
  <Paragraphs>57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Calibri</vt:lpstr>
      <vt:lpstr>Century Gothic</vt:lpstr>
      <vt:lpstr>Wingdings 3</vt:lpstr>
      <vt:lpstr>Сектор</vt:lpstr>
      <vt:lpstr>Способы подключения к сети Интернет</vt:lpstr>
      <vt:lpstr>Презентация PowerPoint</vt:lpstr>
      <vt:lpstr>самые распространенные способы подключения к сети Интернет:</vt:lpstr>
      <vt:lpstr>Устройства для подключения к Интернету</vt:lpstr>
      <vt:lpstr>Роутер (он же маршрутизатор)</vt:lpstr>
      <vt:lpstr>На фотографии можно увидеть основные разъемы роутера. Справа налево: кнопка сброса (1), разъем для подключения блока питания (2), разъем для подключения к Интернету (3), четыре разъе-ма (4) для подключения компьютеров или ноутбуков с помощью Ethernet-кабеля («витая пара»), антенна Wi-Fi (5).</vt:lpstr>
      <vt:lpstr>Основные характеристики роутеров:</vt:lpstr>
      <vt:lpstr>Презентация PowerPoint</vt:lpstr>
      <vt:lpstr>ADSL-модем</vt:lpstr>
      <vt:lpstr>Презентация PowerPoint</vt:lpstr>
      <vt:lpstr>Основные характеристики ADSL-модемов:</vt:lpstr>
      <vt:lpstr>USB-модем</vt:lpstr>
      <vt:lpstr>Основные характеристики USB-модемов:</vt:lpstr>
      <vt:lpstr>Как подключить USB-модем:</vt:lpstr>
      <vt:lpstr>Кабельный модем DOCSIS</vt:lpstr>
      <vt:lpstr>Основные характеристики DOCSIS-модемов:</vt:lpstr>
      <vt:lpstr>Спасибо за внимание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Способы подключения к сети Интернет</dc:title>
  <dc:creator>игорь</dc:creator>
  <cp:lastModifiedBy>Екатерина</cp:lastModifiedBy>
  <cp:revision>21</cp:revision>
  <dcterms:created xsi:type="dcterms:W3CDTF">2018-05-23T17:28:25Z</dcterms:created>
  <dcterms:modified xsi:type="dcterms:W3CDTF">2024-08-29T20:13:49Z</dcterms:modified>
</cp:coreProperties>
</file>