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9" r:id="rId4"/>
    <p:sldId id="260" r:id="rId5"/>
    <p:sldId id="261" r:id="rId6"/>
    <p:sldId id="262" r:id="rId7"/>
    <p:sldId id="258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-1474" y="-91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E02F31-5141-4490-BAC6-574933107FE5}" type="datetimeFigureOut">
              <a:rPr lang="ru-RU" smtClean="0"/>
              <a:t>26.11.2024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30537-54C9-4283-9CDB-1402F258D2EE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E02F31-5141-4490-BAC6-574933107FE5}" type="datetimeFigureOut">
              <a:rPr lang="ru-RU" smtClean="0"/>
              <a:t>26.11.2024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30537-54C9-4283-9CDB-1402F258D2E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E02F31-5141-4490-BAC6-574933107FE5}" type="datetimeFigureOut">
              <a:rPr lang="ru-RU" smtClean="0"/>
              <a:t>26.11.2024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30537-54C9-4283-9CDB-1402F258D2E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E02F31-5141-4490-BAC6-574933107FE5}" type="datetimeFigureOut">
              <a:rPr lang="ru-RU" smtClean="0"/>
              <a:t>26.11.2024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30537-54C9-4283-9CDB-1402F258D2E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E02F31-5141-4490-BAC6-574933107FE5}" type="datetimeFigureOut">
              <a:rPr lang="ru-RU" smtClean="0"/>
              <a:t>26.11.2024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30537-54C9-4283-9CDB-1402F258D2EE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E02F31-5141-4490-BAC6-574933107FE5}" type="datetimeFigureOut">
              <a:rPr lang="ru-RU" smtClean="0"/>
              <a:t>26.11.2024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30537-54C9-4283-9CDB-1402F258D2E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E02F31-5141-4490-BAC6-574933107FE5}" type="datetimeFigureOut">
              <a:rPr lang="ru-RU" smtClean="0"/>
              <a:t>26.11.2024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30537-54C9-4283-9CDB-1402F258D2E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E02F31-5141-4490-BAC6-574933107FE5}" type="datetimeFigureOut">
              <a:rPr lang="ru-RU" smtClean="0"/>
              <a:t>26.11.2024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30537-54C9-4283-9CDB-1402F258D2E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E02F31-5141-4490-BAC6-574933107FE5}" type="datetimeFigureOut">
              <a:rPr lang="ru-RU" smtClean="0"/>
              <a:t>26.11.2024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30537-54C9-4283-9CDB-1402F258D2E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E02F31-5141-4490-BAC6-574933107FE5}" type="datetimeFigureOut">
              <a:rPr lang="ru-RU" smtClean="0"/>
              <a:t>26.11.2024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030537-54C9-4283-9CDB-1402F258D2E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E02F31-5141-4490-BAC6-574933107FE5}" type="datetimeFigureOut">
              <a:rPr lang="ru-RU" smtClean="0"/>
              <a:t>26.11.2024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E2030537-54C9-4283-9CDB-1402F258D2EE}" type="slidenum">
              <a:rPr lang="ru-RU" smtClean="0"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8E02F31-5141-4490-BAC6-574933107FE5}" type="datetimeFigureOut">
              <a:rPr lang="ru-RU" smtClean="0"/>
              <a:t>26.11.2024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E2030537-54C9-4283-9CDB-1402F258D2EE}" type="slidenum">
              <a:rPr lang="ru-RU" smtClean="0"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9552" y="908720"/>
            <a:ext cx="7851648" cy="1828800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>Дополнительное устройство компьютера: принтер</a:t>
            </a:r>
            <a:endParaRPr lang="ru-RU" dirty="0"/>
          </a:p>
        </p:txBody>
      </p:sp>
      <p:pic>
        <p:nvPicPr>
          <p:cNvPr id="19458" name="Picture 2" descr="Picture background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43808" y="2924944"/>
            <a:ext cx="4012902" cy="329058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3068960"/>
            <a:ext cx="8305800" cy="1143000"/>
          </a:xfrm>
        </p:spPr>
        <p:txBody>
          <a:bodyPr>
            <a:noAutofit/>
          </a:bodyPr>
          <a:lstStyle/>
          <a:p>
            <a:pPr algn="just"/>
            <a:r>
              <a:rPr lang="ru-RU" sz="3200" dirty="0" smtClean="0"/>
              <a:t>Принтеры играют ключевую роль в современном мире технологий. Они обеспечивают возможность физического воспроизведения информации, что делает их незаменимыми в офисах, учебных заведениях и дома. </a:t>
            </a:r>
            <a:endParaRPr lang="ru-RU" sz="3200" dirty="0"/>
          </a:p>
        </p:txBody>
      </p:sp>
      <p:pic>
        <p:nvPicPr>
          <p:cNvPr id="6146" name="Picture 2" descr="Picture background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23728" y="3760812"/>
            <a:ext cx="5714369" cy="309718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8" y="692696"/>
            <a:ext cx="7772400" cy="1362456"/>
          </a:xfrm>
        </p:spPr>
        <p:txBody>
          <a:bodyPr/>
          <a:lstStyle/>
          <a:p>
            <a:r>
              <a:rPr lang="ru-RU" dirty="0" smtClean="0"/>
              <a:t>Типы принтеров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9552" y="2420888"/>
            <a:ext cx="8074096" cy="2092488"/>
          </a:xfrm>
        </p:spPr>
        <p:txBody>
          <a:bodyPr>
            <a:normAutofit fontScale="77500" lnSpcReduction="20000"/>
          </a:bodyPr>
          <a:lstStyle/>
          <a:p>
            <a:pPr algn="just"/>
            <a:r>
              <a:rPr lang="ru-RU" sz="3100" dirty="0" smtClean="0"/>
              <a:t>Существуют различные типы принтеров, включая струйные, лазерные и термальные. Каждый из них имеет свои особенности и преимущества. Например, струйные принтеры идеально подходят для печати фотографий, в то время как лазерные принтеры эффективны для массовой печати документов.</a:t>
            </a:r>
          </a:p>
          <a:p>
            <a:endParaRPr lang="ru-RU" dirty="0"/>
          </a:p>
        </p:txBody>
      </p:sp>
      <p:pic>
        <p:nvPicPr>
          <p:cNvPr id="4098" name="Picture 2" descr="Picture background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35696" y="4293096"/>
            <a:ext cx="5485360" cy="2338609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620688"/>
            <a:ext cx="7772400" cy="1362456"/>
          </a:xfrm>
        </p:spPr>
        <p:txBody>
          <a:bodyPr/>
          <a:lstStyle/>
          <a:p>
            <a:r>
              <a:rPr lang="ru-RU" dirty="0" smtClean="0"/>
              <a:t>Функции принтеров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11560" y="2060848"/>
            <a:ext cx="4680520" cy="4176464"/>
          </a:xfrm>
        </p:spPr>
        <p:txBody>
          <a:bodyPr>
            <a:normAutofit/>
          </a:bodyPr>
          <a:lstStyle/>
          <a:p>
            <a:pPr algn="ctr"/>
            <a:r>
              <a:rPr lang="ru-RU" sz="2600" dirty="0" smtClean="0"/>
              <a:t>Принтеры выполняют множество функций, включая печать текстов, изображений и графиков. Они также могут поддерживать двустороннюю печать и различные форматы бумаги, что делает их универсальными инструментами для работы и учебы.</a:t>
            </a:r>
          </a:p>
          <a:p>
            <a:endParaRPr lang="ru-RU" dirty="0"/>
          </a:p>
        </p:txBody>
      </p:sp>
      <p:pic>
        <p:nvPicPr>
          <p:cNvPr id="3074" name="Picture 2" descr="Picture background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08104" y="2348880"/>
            <a:ext cx="3138689" cy="353745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04664"/>
            <a:ext cx="8352928" cy="1362456"/>
          </a:xfrm>
        </p:spPr>
        <p:txBody>
          <a:bodyPr/>
          <a:lstStyle/>
          <a:p>
            <a:r>
              <a:rPr lang="ru-RU" sz="4800" dirty="0" smtClean="0"/>
              <a:t>Преимущества использования</a:t>
            </a:r>
            <a:endParaRPr lang="ru-RU" sz="4800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44008" y="1916832"/>
            <a:ext cx="3874768" cy="4680520"/>
          </a:xfrm>
        </p:spPr>
        <p:txBody>
          <a:bodyPr>
            <a:normAutofit fontScale="92500" lnSpcReduction="10000"/>
          </a:bodyPr>
          <a:lstStyle/>
          <a:p>
            <a:pPr algn="ctr"/>
            <a:r>
              <a:rPr lang="ru-RU" sz="2600" dirty="0" smtClean="0"/>
              <a:t>Использование принтеров приносит множество преимуществ. Это включает в себя возможность создания физических копий документов, улучшение организации работы и возможность делиться информацией с другими. Принтеры также способствуют повышению продуктивности.</a:t>
            </a:r>
          </a:p>
          <a:p>
            <a:pPr algn="ctr"/>
            <a:endParaRPr lang="ru-RU" dirty="0"/>
          </a:p>
        </p:txBody>
      </p:sp>
      <p:pic>
        <p:nvPicPr>
          <p:cNvPr id="2050" name="Picture 2" descr="Picture background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552" y="2708920"/>
            <a:ext cx="4176464" cy="234926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55576" y="404664"/>
            <a:ext cx="7772400" cy="1362456"/>
          </a:xfrm>
        </p:spPr>
        <p:txBody>
          <a:bodyPr/>
          <a:lstStyle/>
          <a:p>
            <a:r>
              <a:rPr lang="ru-RU" dirty="0" smtClean="0"/>
              <a:t>Будущее принтеров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11560" y="2204864"/>
            <a:ext cx="7772400" cy="1948472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ru-RU" sz="2600" dirty="0" smtClean="0"/>
              <a:t>С развитием технологий принтеры становятся более инновационными. Ожидается, что они будут интегрированы с облачными решениями и станут более доступными для пользователей. Это открывает новые возможности для их применения в различных сферах.</a:t>
            </a:r>
          </a:p>
          <a:p>
            <a:endParaRPr lang="ru-RU" dirty="0"/>
          </a:p>
        </p:txBody>
      </p:sp>
      <p:pic>
        <p:nvPicPr>
          <p:cNvPr id="1026" name="Picture 2" descr="Picture background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15816" y="4005064"/>
            <a:ext cx="3569502" cy="2571428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4941168"/>
            <a:ext cx="83058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4000" dirty="0" smtClean="0"/>
              <a:t>Принтеры остаются важными инструментами в нашем цифровом мире. Их роль в обеспечении доступа к информации и возможности ее физического воспроизведения не может быть </a:t>
            </a:r>
            <a:r>
              <a:rPr lang="ru-RU" sz="3600" dirty="0" smtClean="0"/>
              <a:t>переоценена</a:t>
            </a:r>
            <a:r>
              <a:rPr lang="ru-RU" sz="4000" dirty="0" smtClean="0"/>
              <a:t>. Важно продолжать следить за их развитием и адаптацией к новым требованиям.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14</TotalTime>
  <Words>223</Words>
  <Application>Microsoft Office PowerPoint</Application>
  <PresentationFormat>Экран (4:3)</PresentationFormat>
  <Paragraphs>11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Поток</vt:lpstr>
      <vt:lpstr>Дополнительное устройство компьютера: принтер</vt:lpstr>
      <vt:lpstr>Принтеры играют ключевую роль в современном мире технологий. Они обеспечивают возможность физического воспроизведения информации, что делает их незаменимыми в офисах, учебных заведениях и дома. </vt:lpstr>
      <vt:lpstr>Типы принтеров</vt:lpstr>
      <vt:lpstr>Функции принтеров</vt:lpstr>
      <vt:lpstr>Преимущества использования</vt:lpstr>
      <vt:lpstr>Будущее принтеров</vt:lpstr>
      <vt:lpstr>Принтеры остаются важными инструментами в нашем цифровом мире. Их роль в обеспечении доступа к информации и возможности ее физического воспроизведения не может быть переоценена. Важно продолжать следить за их развитием и адаптацией к новым требованиям. </vt:lpstr>
    </vt:vector>
  </TitlesOfParts>
  <Company>SPecialiST RePack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Дополнительное устройство компьютера: принтер</dc:title>
  <dc:creator>Екатерина</dc:creator>
  <cp:lastModifiedBy>Екатерина</cp:lastModifiedBy>
  <cp:revision>2</cp:revision>
  <dcterms:created xsi:type="dcterms:W3CDTF">2024-11-26T11:19:35Z</dcterms:created>
  <dcterms:modified xsi:type="dcterms:W3CDTF">2024-11-26T11:33:50Z</dcterms:modified>
</cp:coreProperties>
</file>