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BFAA-DA2B-493E-8DC6-5BB41B1BA75F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E762-FD02-4A4D-A4AB-08247307C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BFAA-DA2B-493E-8DC6-5BB41B1BA75F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E762-FD02-4A4D-A4AB-08247307C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BFAA-DA2B-493E-8DC6-5BB41B1BA75F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E762-FD02-4A4D-A4AB-08247307C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BFAA-DA2B-493E-8DC6-5BB41B1BA75F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E762-FD02-4A4D-A4AB-08247307C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BFAA-DA2B-493E-8DC6-5BB41B1BA75F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E762-FD02-4A4D-A4AB-08247307C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BFAA-DA2B-493E-8DC6-5BB41B1BA75F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E762-FD02-4A4D-A4AB-08247307C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BFAA-DA2B-493E-8DC6-5BB41B1BA75F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E762-FD02-4A4D-A4AB-08247307C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BFAA-DA2B-493E-8DC6-5BB41B1BA75F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E762-FD02-4A4D-A4AB-08247307C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BFAA-DA2B-493E-8DC6-5BB41B1BA75F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E762-FD02-4A4D-A4AB-08247307C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BFAA-DA2B-493E-8DC6-5BB41B1BA75F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E762-FD02-4A4D-A4AB-08247307C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EBFAA-DA2B-493E-8DC6-5BB41B1BA75F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7E762-FD02-4A4D-A4AB-08247307C6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EBFAA-DA2B-493E-8DC6-5BB41B1BA75F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7E762-FD02-4A4D-A4AB-08247307C6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Екатерина</cp:lastModifiedBy>
  <cp:revision>1</cp:revision>
  <dcterms:created xsi:type="dcterms:W3CDTF">2024-11-28T19:16:41Z</dcterms:created>
  <dcterms:modified xsi:type="dcterms:W3CDTF">2024-11-28T19:19:20Z</dcterms:modified>
</cp:coreProperties>
</file>