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256" r:id="rId2"/>
    <p:sldId id="257" r:id="rId3"/>
    <p:sldId id="258" r:id="rId4"/>
    <p:sldId id="260" r:id="rId5"/>
    <p:sldId id="259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81" d="100"/>
          <a:sy n="81" d="100"/>
        </p:scale>
        <p:origin x="5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821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28965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518308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119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6073356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091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704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518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300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28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939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9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15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63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570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45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t>1/9/2025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532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/>
              <a:t>Профессия IT-Специалиста </a:t>
            </a:r>
          </a:p>
        </p:txBody>
      </p:sp>
    </p:spTree>
    <p:extLst>
      <p:ext uri="{BB962C8B-B14F-4D97-AF65-F5344CB8AC3E}">
        <p14:creationId xmlns:p14="http://schemas.microsoft.com/office/powerpoint/2010/main" val="368705406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A57DD7-D67E-426C-A2A0-614540313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610" y="581025"/>
            <a:ext cx="9404723" cy="1400530"/>
          </a:xfrm>
        </p:spPr>
        <p:txBody>
          <a:bodyPr/>
          <a:lstStyle/>
          <a:p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r>
              <a:rPr lang="ru-RU" dirty="0"/>
              <a:t>Кто такой IT-</a:t>
            </a:r>
            <a:r>
              <a:rPr lang="ru-RU" dirty="0" err="1"/>
              <a:t>Cпециалист</a:t>
            </a:r>
            <a:r>
              <a:rPr lang="ru-RU" dirty="0"/>
              <a:t>?</a:t>
            </a:r>
            <a:endParaRPr lang="ru-RU" dirty="0" err="1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CDD965-5B55-412B-BC88-DFA7FC61B3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ru-RU" dirty="0"/>
              <a:t>Информационные технологии, которые и сокращают как IT, охватывают все большие сферы деятельности, ведь без компьютера сегодня не обходится практически ни один бизнес. Поэтому специалисты по IT-технологиям требуются не только в интернет-агентства, но и торговые, банковские, производственные и сервисные предприятия.</a:t>
            </a:r>
          </a:p>
        </p:txBody>
      </p:sp>
      <p:pic>
        <p:nvPicPr>
          <p:cNvPr id="1026" name="Picture 2" descr="Picture background">
            <a:extLst>
              <a:ext uri="{FF2B5EF4-FFF2-40B4-BE49-F238E27FC236}">
                <a16:creationId xmlns:a16="http://schemas.microsoft.com/office/drawing/2014/main" id="{3EBEF57D-4605-4647-B8D9-53E9CF71EC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9971" y="3594668"/>
            <a:ext cx="3169877" cy="3159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402897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7EE840-EC9C-4B4A-A85E-F81DAB4A2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r>
              <a:rPr lang="ru-RU" dirty="0"/>
              <a:t>Что делает IT-Специалист?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1FC347-0389-415A-8C1B-F4C760853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ru-RU" dirty="0"/>
              <a:t>Информационные технологии — широкий класс дисциплин и областей деятельности, относящихся к технологиям создания, сохранения, управления и обработки данных, в том числе с применением вычислительной техники. В последнее время под информационными технологиями чаще всего понимают компьютерные технологии. В частности, ИТ имеют дело с использованием компьютеров и программного обеспечения для создания, хранения, обработки, ограничения к передаче и получению информации. Специалистов по компьютерной технике и программированию часто называют ИТ-специалистами.</a:t>
            </a:r>
          </a:p>
        </p:txBody>
      </p:sp>
      <p:pic>
        <p:nvPicPr>
          <p:cNvPr id="2050" name="Picture 2" descr="Picture background">
            <a:extLst>
              <a:ext uri="{FF2B5EF4-FFF2-40B4-BE49-F238E27FC236}">
                <a16:creationId xmlns:a16="http://schemas.microsoft.com/office/drawing/2014/main" id="{2A1CB80D-C434-4ABD-9502-9EDB2C07D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090" y="4420070"/>
            <a:ext cx="2941359" cy="2353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46883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855741-4239-4BA1-8B12-68D114802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05526"/>
            <a:ext cx="8596668" cy="1320800"/>
          </a:xfrm>
        </p:spPr>
        <p:txBody>
          <a:bodyPr/>
          <a:lstStyle/>
          <a:p>
            <a:br>
              <a:rPr lang="en-US" dirty="0">
                <a:solidFill>
                  <a:schemeClr val="tx1"/>
                </a:solidFill>
                <a:latin typeface="+mj-ea"/>
                <a:cs typeface="+mj-ea"/>
              </a:rPr>
            </a:br>
            <a:r>
              <a:rPr lang="ru-RU" sz="2800" dirty="0"/>
              <a:t>Когда появилась Профессия IT-Специалиста?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2E0D25-1D78-4C49-B3D7-CAEEE91C01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algn="just"/>
            <a:r>
              <a:rPr lang="ru-RU" dirty="0"/>
              <a:t>Первые ЭВМ (электронно-вычислительные машины), появившиеся в конце шестидесятых годов прошлого века, уже канули в прошлое. Эта техника записывала информацию на перфоленты, длинные полосы бумаги с точечным рисунком. Но такую информацию тоже необходимо было как-то хранить. С начала 60-х годов человечество начало активно использовать магнитные записи, сотовую связь, а к концу 90-х годов появились жесткие диски, записывающие информацию на языке цифр. Для обработки информации потребовались люди, умеющие создавать команды (программы) для машин, а также специалисты, создающие искусственный интеллект.</a:t>
            </a:r>
          </a:p>
          <a:p>
            <a:pPr algn="just">
              <a:buFont typeface="Wingdings 3"/>
            </a:pPr>
            <a:r>
              <a:rPr lang="ru-RU" dirty="0"/>
              <a:t>Так появилось целое семейство профессий, которые объединены одним названием </a:t>
            </a:r>
            <a:r>
              <a:rPr lang="ru-RU" b="1" dirty="0"/>
              <a:t>IT-специалист</a:t>
            </a:r>
            <a:r>
              <a:rPr lang="ru-RU" dirty="0"/>
              <a:t>: программист, системный аналитик, системный архитектор, специалист по системному администрированию, специалист по информационным системам, специалист по защите информации, оператор ПК, менеджер информационных технологий, администратор баз данных, Web-мастер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4159826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441B57-1AC2-42BA-8FA7-C42F3390F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81" y="578079"/>
            <a:ext cx="9404723" cy="1400530"/>
          </a:xfrm>
        </p:spPr>
        <p:txBody>
          <a:bodyPr/>
          <a:lstStyle/>
          <a:p>
            <a:pPr algn="ctr"/>
            <a:r>
              <a:rPr lang="en-US" sz="2800" cap="all" dirty="0">
                <a:solidFill>
                  <a:schemeClr val="tx1"/>
                </a:solidFill>
              </a:rPr>
              <a:t>КАКИМИ </a:t>
            </a:r>
            <a:r>
              <a:rPr lang="ru-RU" sz="2800" cap="all" dirty="0">
                <a:solidFill>
                  <a:schemeClr val="tx1"/>
                </a:solidFill>
              </a:rPr>
              <a:t>ЛИЧНОСТНЫМИ КАЧЕСТВАМИ ДОЛЖЕН ОБЛАДАТЬ IT-СПЕЦИАЛИСТ?</a:t>
            </a:r>
            <a:endParaRPr lang="ru-RU" cap="all" dirty="0">
              <a:solidFill>
                <a:schemeClr val="tx1"/>
              </a:solidFill>
            </a:endParaRPr>
          </a:p>
          <a:p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DCFDEF-50B1-4449-9E19-8D1457B20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078" y="1812640"/>
            <a:ext cx="8596668" cy="388077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обладать хорошей памятью;</a:t>
            </a:r>
          </a:p>
          <a:p>
            <a:pPr marL="142875">
              <a:buFont typeface="Wingdings 3"/>
            </a:pPr>
            <a:r>
              <a:rPr lang="ru-RU" dirty="0"/>
              <a:t>уметь находить логическую взаимосвязь;</a:t>
            </a:r>
          </a:p>
          <a:p>
            <a:pPr marL="142875">
              <a:buFont typeface="Wingdings 3"/>
            </a:pPr>
            <a:r>
              <a:rPr lang="ru-RU" dirty="0"/>
              <a:t>проявлять нестандартные подходы к решению различных задач;</a:t>
            </a:r>
          </a:p>
          <a:p>
            <a:pPr marL="142875">
              <a:buFont typeface="Wingdings 3"/>
            </a:pPr>
            <a:r>
              <a:rPr lang="ru-RU" dirty="0"/>
              <a:t>быть усидчивым и внимательным;</a:t>
            </a:r>
          </a:p>
          <a:p>
            <a:pPr marL="142875">
              <a:buFont typeface="Wingdings 3"/>
            </a:pPr>
            <a:r>
              <a:rPr lang="ru-RU" dirty="0"/>
              <a:t>иметь склонность к самоорганизации;</a:t>
            </a:r>
          </a:p>
          <a:p>
            <a:pPr marL="142875">
              <a:buFont typeface="Wingdings 3"/>
            </a:pPr>
            <a:r>
              <a:rPr lang="ru-RU" dirty="0"/>
              <a:t>уметь работать в команде;</a:t>
            </a:r>
          </a:p>
          <a:p>
            <a:pPr marL="142875">
              <a:buFont typeface="Wingdings 3"/>
            </a:pPr>
            <a:r>
              <a:rPr lang="ru-RU" dirty="0"/>
              <a:t>проявлять инициативу.</a:t>
            </a:r>
          </a:p>
          <a:p>
            <a:endParaRPr lang="ru-RU" dirty="0"/>
          </a:p>
        </p:txBody>
      </p:sp>
      <p:pic>
        <p:nvPicPr>
          <p:cNvPr id="3074" name="Picture 2" descr="Picture background">
            <a:extLst>
              <a:ext uri="{FF2B5EF4-FFF2-40B4-BE49-F238E27FC236}">
                <a16:creationId xmlns:a16="http://schemas.microsoft.com/office/drawing/2014/main" id="{8C21A07E-D489-49BE-AF74-96028DA71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2811" y="3730969"/>
            <a:ext cx="4758130" cy="3018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591368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14E2DA1-1929-4FE4-B450-23F06497E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48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96242021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</TotalTime>
  <Words>335</Words>
  <Application>Microsoft Office PowerPoint</Application>
  <PresentationFormat>Широкоэкранный</PresentationFormat>
  <Paragraphs>17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Аспект</vt:lpstr>
      <vt:lpstr>Профессия IT-Специалиста </vt:lpstr>
      <vt:lpstr> Кто такой IT-Cпециалист?</vt:lpstr>
      <vt:lpstr> Что делает IT-Специалист?</vt:lpstr>
      <vt:lpstr> Когда появилась Профессия IT-Специалиста?</vt:lpstr>
      <vt:lpstr>КАКИМИ ЛИЧНОСТНЫМИ КАЧЕСТВАМИ ДОЛЖЕН ОБЛАДАТЬ IT-СПЕЦИАЛИСТ?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Екатерина</cp:lastModifiedBy>
  <cp:revision>4</cp:revision>
  <dcterms:created xsi:type="dcterms:W3CDTF">2013-07-31T16:30:56Z</dcterms:created>
  <dcterms:modified xsi:type="dcterms:W3CDTF">2025-01-09T18:21:20Z</dcterms:modified>
</cp:coreProperties>
</file>