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307" r:id="rId2"/>
    <p:sldId id="260" r:id="rId3"/>
    <p:sldId id="308" r:id="rId4"/>
    <p:sldId id="309" r:id="rId5"/>
    <p:sldId id="310" r:id="rId6"/>
    <p:sldId id="311" r:id="rId7"/>
    <p:sldId id="312" r:id="rId8"/>
    <p:sldId id="313" r:id="rId9"/>
    <p:sldId id="315" r:id="rId10"/>
    <p:sldId id="314" r:id="rId11"/>
    <p:sldId id="316" r:id="rId12"/>
  </p:sldIdLst>
  <p:sldSz cx="9144000" cy="6858000" type="screen4x3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DBE831EE-F829-4D8E-9D12-C770F3C718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A141C177-0632-4796-BC43-CCF8D84DD95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00C22-3E4A-4170-8629-92EFDFC7B7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454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BCF2F-ACB3-4FAE-A327-56EDB91748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2990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95F6E-D618-423E-805D-DCC1C9BFAA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488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20CA5-8CFD-4D6C-8457-30344EDFA6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2932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C97AA-CC3E-4AD3-BBEE-5D3F84BE57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623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06679-DA95-404C-B4A5-3EF30A8E4A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243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8C1F4-FA57-4075-A9AC-D934BF9E93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3630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B9878-5CE0-4AA5-AEB5-9619B32038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773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9575D-D138-4170-B759-88DC1B5824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8176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0F06D-2FE5-4CC6-B778-ACD4CBCE38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5080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2ABAD-FAC0-4D27-A2EC-5F5E6B7D4D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308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 smtClean="0"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1BD92F3F-E69B-4CE8-A1BD-898826BA71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ahoma" panose="020B060403050404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200" dirty="0" smtClean="0"/>
              <a:t>Портретная галерея </a:t>
            </a:r>
            <a:r>
              <a:rPr lang="ru-RU" sz="4200" dirty="0"/>
              <a:t>выдающихся российских деятелей XVI–XVIII вв.</a:t>
            </a:r>
            <a:endParaRPr lang="ru-RU" sz="4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698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Екатерина </a:t>
            </a:r>
            <a:r>
              <a:rPr lang="en-US" dirty="0" smtClean="0"/>
              <a:t>II</a:t>
            </a:r>
            <a:endParaRPr lang="ru-RU" dirty="0"/>
          </a:p>
        </p:txBody>
      </p:sp>
      <p:pic>
        <p:nvPicPr>
          <p:cNvPr id="81922" name="Picture 2" descr="Всё, что нужно знать о Екатерине II, в 8 пунктах • Arzama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4963"/>
            <a:ext cx="3884811" cy="470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4" name="Picture 4" descr="Екатерина II — Википеди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604962"/>
            <a:ext cx="3897189" cy="464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148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	</a:t>
            </a:r>
            <a:r>
              <a:rPr lang="ru-RU" sz="3800" dirty="0" smtClean="0"/>
              <a:t>Через </a:t>
            </a:r>
            <a:r>
              <a:rPr lang="ru-RU" sz="3800" dirty="0"/>
              <a:t>сочетание визуального искусства, литературы и исторических документов формировался образ исторического деятеля, в котором отражались как его внешние черты, так и внутренний мир, убеждения и личностные качества.</a:t>
            </a:r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4176294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404664"/>
            <a:ext cx="8228013" cy="1143000"/>
          </a:xfrm>
        </p:spPr>
        <p:txBody>
          <a:bodyPr/>
          <a:lstStyle/>
          <a:p>
            <a:pPr algn="ctr"/>
            <a:r>
              <a:rPr lang="ru-RU" dirty="0"/>
              <a:t>Картина Виктора Васнецова «Иван Грозный»</a:t>
            </a:r>
            <a:endParaRPr lang="ru-RU" dirty="0"/>
          </a:p>
        </p:txBody>
      </p:sp>
      <p:pic>
        <p:nvPicPr>
          <p:cNvPr id="5125" name="Picture 5" descr="https://icdn.lenta.ru/images/2024/05/29/18/20240529180809870/detail_4820823dee4b5edb1f3c91d527c7a9c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706" y="196215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Царь Федор Иванович</a:t>
            </a:r>
            <a:endParaRPr lang="ru-RU" dirty="0"/>
          </a:p>
        </p:txBody>
      </p:sp>
      <p:pic>
        <p:nvPicPr>
          <p:cNvPr id="75778" name="Picture 2" descr="Федор Иванович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28800"/>
            <a:ext cx="3326259" cy="475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182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Борис Годунов</a:t>
            </a:r>
            <a:endParaRPr lang="ru-RU" dirty="0"/>
          </a:p>
        </p:txBody>
      </p:sp>
      <p:pic>
        <p:nvPicPr>
          <p:cNvPr id="76802" name="Picture 2" descr="https://histrf.ru/images/biographies/24/ljPaCX7yy5nDtRG1W3R53ADyp7tSzTK03PWwZ3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642" y="1604963"/>
            <a:ext cx="3705129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521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Василий Шуйский</a:t>
            </a:r>
            <a:endParaRPr lang="ru-RU" dirty="0"/>
          </a:p>
        </p:txBody>
      </p:sp>
      <p:pic>
        <p:nvPicPr>
          <p:cNvPr id="77826" name="Picture 2" descr="Шуйский Василий | Читать биографии известных личностей РФ для школьников и  студентов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912" y="1604963"/>
            <a:ext cx="3742589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98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Михаил Романов</a:t>
            </a:r>
            <a:endParaRPr lang="ru-RU" dirty="0"/>
          </a:p>
        </p:txBody>
      </p:sp>
      <p:pic>
        <p:nvPicPr>
          <p:cNvPr id="78850" name="Picture 2" descr="Михаил Фёдорович Романов » Клуб историков и обществоведов &quot;КЛИО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793" y="1604963"/>
            <a:ext cx="3352827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697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Алексей Михайлович Романов</a:t>
            </a:r>
            <a:endParaRPr lang="ru-RU" dirty="0"/>
          </a:p>
        </p:txBody>
      </p:sp>
      <p:pic>
        <p:nvPicPr>
          <p:cNvPr id="79874" name="Picture 2" descr="Алексей Михайлович — Википеди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06" y="1416050"/>
            <a:ext cx="3600400" cy="500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728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Пётр </a:t>
            </a:r>
            <a:r>
              <a:rPr lang="en-US" dirty="0" smtClean="0"/>
              <a:t>I</a:t>
            </a:r>
            <a:endParaRPr lang="ru-RU" dirty="0"/>
          </a:p>
        </p:txBody>
      </p:sp>
      <p:pic>
        <p:nvPicPr>
          <p:cNvPr id="80898" name="Picture 2" descr="Пётр I: биография, правление и реформы первого императора Росси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88" y="1589651"/>
            <a:ext cx="3598556" cy="482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0" name="Picture 4" descr="Пётр I — Википеди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629" y="1604963"/>
            <a:ext cx="3732583" cy="492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280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Александр Меншиков</a:t>
            </a:r>
            <a:endParaRPr lang="ru-RU" dirty="0"/>
          </a:p>
        </p:txBody>
      </p:sp>
      <p:pic>
        <p:nvPicPr>
          <p:cNvPr id="82946" name="Picture 2" descr="Меншиков, Александр Данилович — Википеди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02891"/>
            <a:ext cx="4032448" cy="511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2835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ahoma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32</Words>
  <Application>Microsoft Office PowerPoint</Application>
  <PresentationFormat>Экран (4:3)</PresentationFormat>
  <Paragraphs>12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Microsoft YaHei</vt:lpstr>
      <vt:lpstr>Times New Roman</vt:lpstr>
      <vt:lpstr>Tahoma</vt:lpstr>
      <vt:lpstr>Calibri</vt:lpstr>
      <vt:lpstr>Lucida Sans Unicode</vt:lpstr>
      <vt:lpstr>Arial Narrow</vt:lpstr>
      <vt:lpstr>Тема Office</vt:lpstr>
      <vt:lpstr>Портретная галерея выдающихся российских деятелей XVI–XVIII вв.</vt:lpstr>
      <vt:lpstr>Картина Виктора Васнецова «Иван Грозный»</vt:lpstr>
      <vt:lpstr>Царь Федор Иванович</vt:lpstr>
      <vt:lpstr>Борис Годунов</vt:lpstr>
      <vt:lpstr>Василий Шуйский</vt:lpstr>
      <vt:lpstr>Михаил Романов</vt:lpstr>
      <vt:lpstr>Алексей Михайлович Романов</vt:lpstr>
      <vt:lpstr>Пётр I</vt:lpstr>
      <vt:lpstr>Александр Меншиков</vt:lpstr>
      <vt:lpstr>Екатерина II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Сергевна</dc:creator>
  <cp:lastModifiedBy>Виктория Сергевна</cp:lastModifiedBy>
  <cp:revision>4</cp:revision>
  <cp:lastPrinted>1601-01-01T00:00:00Z</cp:lastPrinted>
  <dcterms:created xsi:type="dcterms:W3CDTF">1601-01-01T00:00:00Z</dcterms:created>
  <dcterms:modified xsi:type="dcterms:W3CDTF">2025-01-05T09:14:07Z</dcterms:modified>
</cp:coreProperties>
</file>