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4" d="100"/>
          <a:sy n="44" d="100"/>
        </p:scale>
        <p:origin x="4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200" dirty="0"/>
              <a:t>Проникновение европейцев в страны Азии и начало колониальных захватов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" y="4320842"/>
            <a:ext cx="4572000" cy="2376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231" y="4320842"/>
            <a:ext cx="5558589" cy="23767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6" y="156160"/>
            <a:ext cx="4102267" cy="22581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9832" y="96254"/>
            <a:ext cx="6392779" cy="23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Причины </a:t>
            </a:r>
            <a:r>
              <a:rPr lang="ru-RU" dirty="0"/>
              <a:t>интереса Европы к Азии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2759566" cy="359931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3800" dirty="0" smtClean="0"/>
              <a:t>1.1. Поиск новых торговых путей</a:t>
            </a:r>
            <a:endParaRPr lang="ru-RU" sz="3800" dirty="0"/>
          </a:p>
        </p:txBody>
      </p:sp>
      <p:pic>
        <p:nvPicPr>
          <p:cNvPr id="1026" name="Picture 2" descr="Великий Шелковый пут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86" y="1834166"/>
            <a:ext cx="7685314" cy="487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75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Причины интереса Европы к Азии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1801623" cy="3599316"/>
          </a:xfrm>
        </p:spPr>
        <p:txBody>
          <a:bodyPr/>
          <a:lstStyle/>
          <a:p>
            <a:r>
              <a:rPr lang="ru-RU" dirty="0"/>
              <a:t>1.2. Религиозная миссия и распространение христианства</a:t>
            </a:r>
          </a:p>
          <a:p>
            <a:endParaRPr lang="ru-RU" dirty="0"/>
          </a:p>
        </p:txBody>
      </p:sp>
      <p:pic>
        <p:nvPicPr>
          <p:cNvPr id="2050" name="Picture 2" descr="Иезуиты в Японии: сёгун против христиан | Юный историкъ | Дзе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14" y="2168545"/>
            <a:ext cx="8882743" cy="408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24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Причины интереса Европы к Азии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1932251" cy="3599316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 smtClean="0"/>
              <a:t>1.3. Желание </a:t>
            </a:r>
            <a:r>
              <a:rPr lang="ru-RU" sz="2600" dirty="0"/>
              <a:t>получить доступ к богатствам Востока</a:t>
            </a:r>
          </a:p>
          <a:p>
            <a:endParaRPr lang="ru-RU" dirty="0"/>
          </a:p>
        </p:txBody>
      </p:sp>
      <p:pic>
        <p:nvPicPr>
          <p:cNvPr id="3074" name="Picture 2" descr="Китайские геологи нашли запасы золота на $82,8 млрд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86" y="1834165"/>
            <a:ext cx="8596767" cy="4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02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Проникновение европейцев в </a:t>
            </a:r>
            <a:r>
              <a:rPr lang="ru-RU" dirty="0" smtClean="0"/>
              <a:t>Азию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2999051" cy="3599316"/>
          </a:xfrm>
        </p:spPr>
        <p:txBody>
          <a:bodyPr/>
          <a:lstStyle/>
          <a:p>
            <a:r>
              <a:rPr lang="ru-RU" dirty="0"/>
              <a:t>2.1. Япония – прибытие португальцев, введение христианства, начало самоизоляции</a:t>
            </a:r>
            <a:endParaRPr lang="ru-RU" dirty="0"/>
          </a:p>
        </p:txBody>
      </p:sp>
      <p:pic>
        <p:nvPicPr>
          <p:cNvPr id="4098" name="Picture 2" descr="Иезуиты в Японии: сёгун против христиан | Юный историкъ | Дзе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14" y="2068672"/>
            <a:ext cx="8512629" cy="413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2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Проникновение европейцев в </a:t>
            </a:r>
            <a:r>
              <a:rPr lang="ru-RU" dirty="0" smtClean="0"/>
              <a:t>Азию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327109" cy="3599316"/>
          </a:xfrm>
        </p:spPr>
        <p:txBody>
          <a:bodyPr>
            <a:normAutofit/>
          </a:bodyPr>
          <a:lstStyle/>
          <a:p>
            <a:r>
              <a:rPr lang="ru-RU" sz="3600" dirty="0"/>
              <a:t>2.2. Китай – контакты с европейцами, изменение отношений и политика самоизоляции</a:t>
            </a:r>
            <a:endParaRPr lang="ru-RU" sz="3600" dirty="0"/>
          </a:p>
        </p:txBody>
      </p:sp>
      <p:pic>
        <p:nvPicPr>
          <p:cNvPr id="5122" name="Picture 2" descr="История Китая — Википед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1834166"/>
            <a:ext cx="5770223" cy="47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16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Проникновение европейцев в </a:t>
            </a:r>
            <a:r>
              <a:rPr lang="ru-RU" dirty="0" smtClean="0"/>
              <a:t>Азию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327109" cy="3599316"/>
          </a:xfrm>
        </p:spPr>
        <p:txBody>
          <a:bodyPr>
            <a:noAutofit/>
          </a:bodyPr>
          <a:lstStyle/>
          <a:p>
            <a:r>
              <a:rPr lang="ru-RU" sz="3600" dirty="0" smtClean="0"/>
              <a:t>2.3. Индия </a:t>
            </a:r>
            <a:r>
              <a:rPr lang="ru-RU" sz="3600" dirty="0"/>
              <a:t>– появление европейских колонизаторов, борьба за влияние, завоевание Бенгалии</a:t>
            </a:r>
            <a:endParaRPr lang="ru-RU" sz="3600" dirty="0"/>
          </a:p>
        </p:txBody>
      </p:sp>
      <p:pic>
        <p:nvPicPr>
          <p:cNvPr id="6146" name="Picture 2" descr="Битва при Плесси — Википед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9" y="1834166"/>
            <a:ext cx="6179344" cy="481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0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3. Последствия проникновения европейцев для стран </a:t>
            </a:r>
            <a:r>
              <a:rPr lang="ru-RU" dirty="0" smtClean="0"/>
              <a:t>Азии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2541851" cy="3599316"/>
          </a:xfrm>
        </p:spPr>
        <p:txBody>
          <a:bodyPr>
            <a:normAutofit/>
          </a:bodyPr>
          <a:lstStyle/>
          <a:p>
            <a:r>
              <a:rPr lang="ru-RU" sz="3600" dirty="0"/>
              <a:t>3.1. Культурное и экономическое влияние</a:t>
            </a:r>
            <a:endParaRPr lang="ru-RU" sz="3600" dirty="0"/>
          </a:p>
        </p:txBody>
      </p:sp>
      <p:pic>
        <p:nvPicPr>
          <p:cNvPr id="7170" name="Picture 2" descr="Как конфуцианство схлестнулось с христианством: Иезуиты в императорском  Китае. Благовест-Инф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3" y="1834166"/>
            <a:ext cx="7181624" cy="502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00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3. Последствия проникновения европейцев для стран </a:t>
            </a:r>
            <a:r>
              <a:rPr lang="ru-RU" dirty="0" smtClean="0"/>
              <a:t>Азии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2541851" cy="3599316"/>
          </a:xfrm>
        </p:spPr>
        <p:txBody>
          <a:bodyPr>
            <a:normAutofit/>
          </a:bodyPr>
          <a:lstStyle/>
          <a:p>
            <a:r>
              <a:rPr lang="ru-RU" sz="2800" dirty="0"/>
              <a:t>3.2. Начало колониальных захватов и изменение политической карты Азии</a:t>
            </a:r>
            <a:endParaRPr lang="ru-RU" sz="2800" dirty="0"/>
          </a:p>
        </p:txBody>
      </p:sp>
      <p:pic>
        <p:nvPicPr>
          <p:cNvPr id="8194" name="Picture 2" descr="История Индии. От британской колонии до независимости | Пикаб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86" y="2008649"/>
            <a:ext cx="8226652" cy="462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212022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537</TotalTime>
  <Words>134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Берлин</vt:lpstr>
      <vt:lpstr>Проникновение европейцев в страны Азии и начало колониальных захватов</vt:lpstr>
      <vt:lpstr>1. Причины интереса Европы к Азии</vt:lpstr>
      <vt:lpstr>1. Причины интереса Европы к Азии</vt:lpstr>
      <vt:lpstr>1. Причины интереса Европы к Азии</vt:lpstr>
      <vt:lpstr>2. Проникновение европейцев в Азию</vt:lpstr>
      <vt:lpstr>2. Проникновение европейцев в Азию</vt:lpstr>
      <vt:lpstr>2. Проникновение европейцев в Азию</vt:lpstr>
      <vt:lpstr>3. Последствия проникновения европейцев для стран Азии</vt:lpstr>
      <vt:lpstr>3. Последствия проникновения европейцев для стран Азии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Америка и Африка в средневековье</dc:title>
  <dc:creator>Пользователь Windows</dc:creator>
  <cp:lastModifiedBy>Виктория Сергевна</cp:lastModifiedBy>
  <cp:revision>55</cp:revision>
  <dcterms:created xsi:type="dcterms:W3CDTF">2022-02-06T15:36:53Z</dcterms:created>
  <dcterms:modified xsi:type="dcterms:W3CDTF">2025-01-05T09:57:31Z</dcterms:modified>
</cp:coreProperties>
</file>