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42" d="100"/>
          <a:sy n="42" d="100"/>
        </p:scale>
        <p:origin x="4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18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3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697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26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28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68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749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651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47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91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06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727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780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543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783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91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CBF9F5A-CF31-42CD-9504-F38799E17546}" type="datetimeFigureOut">
              <a:rPr lang="ru-RU" smtClean="0"/>
              <a:t>07.07.2024</a:t>
            </a:fld>
            <a:endParaRPr lang="ru-RU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DEE5118-0CC4-48D0-9707-56472827F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90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Чарльз Диккенс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7 Февраля 1812 – 9 Июня 1870 гг. </a:t>
            </a:r>
            <a:endParaRPr lang="ru-RU" dirty="0"/>
          </a:p>
        </p:txBody>
      </p:sp>
      <p:pic>
        <p:nvPicPr>
          <p:cNvPr id="1026" name="Picture 2" descr="Чарльз Диккен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116" y="1002211"/>
            <a:ext cx="4365899" cy="436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44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97754" y="2397760"/>
            <a:ext cx="10983706" cy="39116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/>
              <a:t>Чарльз Джон </a:t>
            </a:r>
            <a:r>
              <a:rPr lang="ru-RU" sz="3200" dirty="0" err="1"/>
              <a:t>Хаффем</a:t>
            </a:r>
            <a:r>
              <a:rPr lang="ru-RU" sz="3200" dirty="0"/>
              <a:t> Диккенс (1812–1870) — английский писатель, репортер, стенограф. Классик мировой литературы, выдающийся прозаик XIX века, ставший популярным ещё при жизни. Прекрасный психолог, остроумный и ироничный человек, он оставил в наследие настоящие бестселлеры, цитаты из которых стали </a:t>
            </a:r>
            <a:r>
              <a:rPr lang="ru-RU" sz="3200" dirty="0" smtClean="0"/>
              <a:t>афоризмами.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230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Ранние годы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675120" y="2603500"/>
            <a:ext cx="5212080" cy="3377705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Чарльз </a:t>
            </a:r>
            <a:r>
              <a:rPr lang="ru-RU" sz="2400" dirty="0"/>
              <a:t>Диккенс появился на свет 7 февраля 1812 года в небольшом английском городке </a:t>
            </a:r>
            <a:r>
              <a:rPr lang="ru-RU" sz="2400" dirty="0" err="1"/>
              <a:t>Лэндпорт</a:t>
            </a:r>
            <a:r>
              <a:rPr lang="ru-RU" sz="2400" dirty="0"/>
              <a:t>. Он был вторым ребенком из восьми детей Джона Диккенса и его супруги Элизабет Диккенс.</a:t>
            </a:r>
            <a:endParaRPr lang="ru-RU" sz="2400" dirty="0"/>
          </a:p>
        </p:txBody>
      </p:sp>
      <p:pic>
        <p:nvPicPr>
          <p:cNvPr id="2050" name="Picture 2" descr="Энгус Уилсон. &quot;Мир Чарльза Диккенса&quot;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85" y="2366679"/>
            <a:ext cx="5764122" cy="36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948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Ранние годы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00801" y="2267205"/>
            <a:ext cx="5410310" cy="430480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/>
              <a:t>Детство писателя прошло в страшной нищете. В 1824 году его отец, неспособный обеспечивать большую семью, оказался в долговой тюрьме.</a:t>
            </a:r>
          </a:p>
          <a:p>
            <a:pPr algn="just"/>
            <a:r>
              <a:rPr lang="ru-RU" sz="2000" dirty="0"/>
              <a:t>Чтобы помочь матери сводить концы с концами, 12-летний Чарли был вынужден бросить школу и устроиться на фабрику по производству ваксы. По воскресеньям вся семья отправлялась в тюрьму к отцу — только там они могли укрыться от настойчивых кредиторов.</a:t>
            </a:r>
          </a:p>
          <a:p>
            <a:pPr algn="just"/>
            <a:endParaRPr lang="ru-RU" dirty="0"/>
          </a:p>
        </p:txBody>
      </p:sp>
      <p:pic>
        <p:nvPicPr>
          <p:cNvPr id="3074" name="Picture 2" descr="Писатель Чарльз Диккенс - краткая биограф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341" y="2009139"/>
            <a:ext cx="3667019" cy="446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802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Ранние годы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400" dirty="0"/>
              <a:t>Несмотря на тяжёлую работу, любознательный мальчик продолжил обучение. Он поступил в Веллингтонскую академию, по окончании которой устроился младшим клерком в адвокатскую контору.</a:t>
            </a:r>
            <a:endParaRPr lang="ru-RU" sz="2400" dirty="0"/>
          </a:p>
        </p:txBody>
      </p:sp>
      <p:pic>
        <p:nvPicPr>
          <p:cNvPr id="4098" name="Picture 2" descr="Веллингтонский колледж — Википед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992" y="2603500"/>
            <a:ext cx="4555066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360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Ранние годы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/>
              <a:t>Спустя год юный Диккенс обучился стенографии, стал работать репортером. В 1830 году ему посчастливилось устроиться на работу в редакцию «</a:t>
            </a:r>
            <a:r>
              <a:rPr lang="ru-RU" sz="2400" dirty="0" err="1"/>
              <a:t>Монинг</a:t>
            </a:r>
            <a:r>
              <a:rPr lang="ru-RU" sz="2400" dirty="0"/>
              <a:t> </a:t>
            </a:r>
            <a:r>
              <a:rPr lang="ru-RU" sz="2400" dirty="0" err="1"/>
              <a:t>Хроникал</a:t>
            </a:r>
            <a:r>
              <a:rPr lang="ru-RU" sz="2400" dirty="0"/>
              <a:t>».</a:t>
            </a:r>
            <a:endParaRPr lang="ru-RU" sz="2400" dirty="0"/>
          </a:p>
        </p:txBody>
      </p:sp>
      <p:pic>
        <p:nvPicPr>
          <p:cNvPr id="5122" name="Picture 2" descr="It is The Morning Chronicle, of... - Historical Sherlock | Facebook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11" y="2377440"/>
            <a:ext cx="5532399" cy="368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096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Начало творческого </a:t>
            </a:r>
            <a:r>
              <a:rPr lang="ru-RU" b="1" dirty="0" smtClean="0"/>
              <a:t>пути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/>
              <a:t>Работа в редакции буквально окрылила Диккенса. Увлечённо работая над репортёрскими заданиями, он понял, что его призванием является писательский труд. Присущая ему тонкая ирония, живой и богатый язык сразу привлекли внимание читателей.</a:t>
            </a:r>
            <a:endParaRPr lang="ru-RU" sz="2000" dirty="0"/>
          </a:p>
        </p:txBody>
      </p:sp>
      <p:pic>
        <p:nvPicPr>
          <p:cNvPr id="6146" name="Picture 2" descr="Чарльз Диккенс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94" y="2118360"/>
            <a:ext cx="3554206" cy="428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92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Начало творческого </a:t>
            </a:r>
            <a:r>
              <a:rPr lang="ru-RU" b="1" dirty="0" smtClean="0"/>
              <a:t>пути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 1836 году Диккенс отважился напечатать своё первое произведение — нравоописательные «Очерки </a:t>
            </a:r>
            <a:r>
              <a:rPr lang="ru-RU" sz="2400" dirty="0" err="1"/>
              <a:t>Боза</a:t>
            </a:r>
            <a:r>
              <a:rPr lang="ru-RU" sz="2400" dirty="0"/>
              <a:t>», которые включали в себя психологические зарисовки, портреты типичных лондонцев.</a:t>
            </a:r>
            <a:endParaRPr lang="ru-RU" sz="2400" dirty="0"/>
          </a:p>
        </p:txBody>
      </p:sp>
      <p:pic>
        <p:nvPicPr>
          <p:cNvPr id="7170" name="Picture 2" descr="Очерки Боза - Wikiwan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94" y="2080260"/>
            <a:ext cx="5725906" cy="433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956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Начало творческого пути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В этом же году начинающего писателя ждал ошеломительный успех после публикации его «Посмертных записок </a:t>
            </a:r>
            <a:r>
              <a:rPr lang="ru-RU" sz="2600" dirty="0" err="1"/>
              <a:t>Пиквикского</a:t>
            </a:r>
            <a:r>
              <a:rPr lang="ru-RU" sz="2600" dirty="0"/>
              <a:t> клуба».</a:t>
            </a:r>
            <a:endParaRPr lang="ru-RU" sz="2600" dirty="0"/>
          </a:p>
        </p:txBody>
      </p:sp>
      <p:pic>
        <p:nvPicPr>
          <p:cNvPr id="8194" name="Picture 2" descr="Посмертные записки Пиквикского клуба — Википед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034" y="2064713"/>
            <a:ext cx="2744523" cy="445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412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Начало творческого пути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52061" y="2603500"/>
            <a:ext cx="4825159" cy="3377705"/>
          </a:xfrm>
        </p:spPr>
        <p:txBody>
          <a:bodyPr>
            <a:normAutofit/>
          </a:bodyPr>
          <a:lstStyle/>
          <a:p>
            <a:pPr algn="just"/>
            <a:r>
              <a:rPr lang="ru-RU" sz="2200" dirty="0"/>
              <a:t>Спустя два года Диккенс закрепил славу талантливого писателя благодаря двум книгам — «Оливер Твист» и «Николас </a:t>
            </a:r>
            <a:r>
              <a:rPr lang="ru-RU" sz="2200" dirty="0" err="1"/>
              <a:t>Никльби</a:t>
            </a:r>
            <a:r>
              <a:rPr lang="ru-RU" sz="2200" dirty="0"/>
              <a:t>».</a:t>
            </a:r>
          </a:p>
          <a:p>
            <a:pPr algn="just"/>
            <a:r>
              <a:rPr lang="ru-RU" sz="2200" dirty="0"/>
              <a:t>В общей сложности Диккенсом было написано 13 романов, несколько десятков повестей и рассказов.</a:t>
            </a:r>
          </a:p>
        </p:txBody>
      </p:sp>
      <p:pic>
        <p:nvPicPr>
          <p:cNvPr id="9218" name="Picture 2" descr="Приключения Оливера Твиста — Википед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6" y="1676400"/>
            <a:ext cx="4042958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Николас Никльби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22" y="2514600"/>
            <a:ext cx="2657475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487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</a:t>
            </a:r>
            <a:r>
              <a:rPr lang="ru-RU" b="1" dirty="0" smtClean="0"/>
              <a:t>творчества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5472749" cy="3377705"/>
          </a:xfrm>
        </p:spPr>
        <p:txBody>
          <a:bodyPr>
            <a:noAutofit/>
          </a:bodyPr>
          <a:lstStyle/>
          <a:p>
            <a:r>
              <a:rPr lang="ru-RU" sz="2200" dirty="0"/>
              <a:t>Произведения Диккенса написаны в лучших традициях критического реализма. Писатель стремился показывать читателю правду, какой бы горькой и нелицеприятной она ни была. Но при этом он скрашивал все тёмные стороны тонким юмором и иронией, давал надежду на перемены к лучшему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10242" name="Picture 2" descr="Рождественская песнь в прозе — Википед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04" y="2032000"/>
            <a:ext cx="4124123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Диккенс, Чарльз — Википед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900" y="3223261"/>
            <a:ext cx="2306339" cy="315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555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творчества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2200" dirty="0"/>
              <a:t>Зачастую главными героями Диккенса становились простые, обычные люди, для которых главной ценностью является семья. Немаловажную роль в его произведениях сыграли дети, образы которые есть почти в каждом произведении Диккенса.</a:t>
            </a:r>
            <a:endParaRPr lang="ru-RU" sz="2200" dirty="0"/>
          </a:p>
        </p:txBody>
      </p:sp>
      <p:pic>
        <p:nvPicPr>
          <p:cNvPr id="11266" name="Picture 2" descr="Оливер Твист фильм, 2005, дата выхода трейлеры актеры отзывы описание на  Кинопоиск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19" y="1849120"/>
            <a:ext cx="2788922" cy="418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Николас Никлби фильм, 2002, дата выхода трейлеры актеры отзывы описание на  Кинопоиске"/>
          <p:cNvSpPr>
            <a:spLocks noChangeAspect="1" noChangeArrowheads="1"/>
          </p:cNvSpPr>
          <p:nvPr/>
        </p:nvSpPr>
        <p:spPr bwMode="auto">
          <a:xfrm>
            <a:off x="4253608" y="4898661"/>
            <a:ext cx="474707" cy="47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Життя та пригоди Ніколаса Нікльбі (2001) - Кінобаз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861" y="2495596"/>
            <a:ext cx="2714730" cy="407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298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Личная </a:t>
            </a:r>
            <a:r>
              <a:rPr lang="ru-RU" b="1" dirty="0" smtClean="0"/>
              <a:t>жизнь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5198429" cy="3377705"/>
          </a:xfrm>
        </p:spPr>
        <p:txBody>
          <a:bodyPr>
            <a:noAutofit/>
          </a:bodyPr>
          <a:lstStyle/>
          <a:p>
            <a:r>
              <a:rPr lang="ru-RU" sz="2200" dirty="0"/>
              <a:t>Чарльз Диккенс был женат один раз. Его супругой стала Кэтрин Хогарт, дочь близкого приятеля. Несмотря на 10 общих детей, этот брак не стал счастливым для писателя. Частые ссоры с супругой, детские болезни раздражали Диккенса, который стал считать семью мучением и большой обузой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pic>
        <p:nvPicPr>
          <p:cNvPr id="12290" name="Picture 2" descr="Диккенс, Кэтрин — Википед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574" y="2146299"/>
            <a:ext cx="3439906" cy="439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347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Личная жизнь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45-летний Диккенс нашел отдушину в любовной связи с 18-летней актрисой Эллен </a:t>
            </a:r>
            <a:r>
              <a:rPr lang="ru-RU" sz="2400" dirty="0" err="1"/>
              <a:t>Тернан</a:t>
            </a:r>
            <a:r>
              <a:rPr lang="ru-RU" sz="2400" dirty="0"/>
              <a:t>, с которой долгие годы поддерживал отношения и даже включил её в завещание.</a:t>
            </a:r>
            <a:endParaRPr lang="ru-RU" sz="2400" dirty="0"/>
          </a:p>
        </p:txBody>
      </p:sp>
      <p:pic>
        <p:nvPicPr>
          <p:cNvPr id="13314" name="Picture 2" descr="Чарльз Диккенс и его любовь до гроба: 27 лет разницы между супругами | ☕  Пью кофе и думаю | Дзе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154" y="1849120"/>
            <a:ext cx="3485626" cy="473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254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Личная жизнь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600" dirty="0"/>
              <a:t>Большие нагрузки и беспорядочный образ жизни привели к ухудшению состояния здоровья писателя, который скончался от инсульта 9 июня 1870 года.</a:t>
            </a:r>
            <a:endParaRPr lang="ru-RU" sz="2600" dirty="0"/>
          </a:p>
        </p:txBody>
      </p:sp>
      <p:pic>
        <p:nvPicPr>
          <p:cNvPr id="14338" name="Picture 2" descr="Чарльз Диккенс и его похороны | Пикабу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504" y="2192020"/>
            <a:ext cx="4020496" cy="40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142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24</TotalTime>
  <Words>413</Words>
  <Application>Microsoft Office PowerPoint</Application>
  <PresentationFormat>Широкоэкранный</PresentationFormat>
  <Paragraphs>31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Совет директоров</vt:lpstr>
      <vt:lpstr>Чарльз Диккенс</vt:lpstr>
      <vt:lpstr>Презентация PowerPoint</vt:lpstr>
      <vt:lpstr>Ранние годы</vt:lpstr>
      <vt:lpstr>Ранние годы</vt:lpstr>
      <vt:lpstr>Ранние годы</vt:lpstr>
      <vt:lpstr>Ранние годы</vt:lpstr>
      <vt:lpstr>Начало творческого пути</vt:lpstr>
      <vt:lpstr>Начало творческого пути</vt:lpstr>
      <vt:lpstr>Начало творческого пути</vt:lpstr>
      <vt:lpstr>Начало творческого пути</vt:lpstr>
      <vt:lpstr>Особенности творчества</vt:lpstr>
      <vt:lpstr>Особенности творчества</vt:lpstr>
      <vt:lpstr>Личная жизнь</vt:lpstr>
      <vt:lpstr>Личная жизнь</vt:lpstr>
      <vt:lpstr>Личная жизнь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Чарльз Диккенс</dc:title>
  <dc:creator>Виктория Сергевна</dc:creator>
  <cp:lastModifiedBy>Виктория Сергевна</cp:lastModifiedBy>
  <cp:revision>3</cp:revision>
  <dcterms:created xsi:type="dcterms:W3CDTF">2024-07-07T14:58:38Z</dcterms:created>
  <dcterms:modified xsi:type="dcterms:W3CDTF">2024-07-07T15:23:05Z</dcterms:modified>
</cp:coreProperties>
</file>