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7/7/2024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muzei-mira.com/muzei_francii/24-vsegda-li-v-luvre-zhili-koroli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muzei-mira.com/kartini_francii/355-plot-meduzy-zhan-lui-teodor-zheriko.html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Эжен</a:t>
            </a:r>
            <a:r>
              <a:rPr lang="ru-RU" dirty="0" smtClean="0"/>
              <a:t> </a:t>
            </a:r>
            <a:r>
              <a:rPr lang="ru-RU" dirty="0"/>
              <a:t>Д</a:t>
            </a:r>
            <a:r>
              <a:rPr lang="ru-RU" dirty="0" smtClean="0"/>
              <a:t>елакруа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26 апреля </a:t>
            </a:r>
            <a:r>
              <a:rPr lang="ru-RU" dirty="0" smtClean="0"/>
              <a:t>1798 - </a:t>
            </a:r>
            <a:r>
              <a:rPr lang="ru-RU" dirty="0"/>
              <a:t> 13 августа 1863</a:t>
            </a:r>
            <a:endParaRPr lang="ru-RU" dirty="0"/>
          </a:p>
        </p:txBody>
      </p:sp>
      <p:pic>
        <p:nvPicPr>
          <p:cNvPr id="1028" name="Picture 4" descr="https://muzei-mira.com/templates/museum/images/artist/delakrua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955" y="1057307"/>
            <a:ext cx="35909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21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Картины </a:t>
            </a:r>
            <a:r>
              <a:rPr lang="ru-RU" dirty="0" err="1" smtClean="0"/>
              <a:t>Эжена</a:t>
            </a:r>
            <a:r>
              <a:rPr lang="ru-RU" dirty="0" smtClean="0"/>
              <a:t> Делакруа</a:t>
            </a:r>
            <a:endParaRPr lang="ru-RU" dirty="0"/>
          </a:p>
        </p:txBody>
      </p:sp>
      <p:pic>
        <p:nvPicPr>
          <p:cNvPr id="10242" name="Picture 2" descr="https://muzei-mira.com/templates/museum/images/paint/svoboda-na-barrikadah-delakrua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55" y="2603500"/>
            <a:ext cx="4303478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3872" y="6238994"/>
            <a:ext cx="3694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F1E1E"/>
                </a:solidFill>
                <a:latin typeface="Montserrat"/>
              </a:rPr>
              <a:t>Свобода на баррикадах</a:t>
            </a:r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, </a:t>
            </a:r>
            <a:r>
              <a:rPr lang="ru-RU" b="1" dirty="0">
                <a:solidFill>
                  <a:srgbClr val="1F1E1E"/>
                </a:solidFill>
                <a:latin typeface="Montserrat"/>
              </a:rPr>
              <a:t>1830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pic>
        <p:nvPicPr>
          <p:cNvPr id="10244" name="Picture 4" descr="https://muzei-mira.com/templates/museum/images/paint/smert-sardanapala-ezhen-delakrua+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67" y="2603500"/>
            <a:ext cx="4303478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96165" y="6238994"/>
            <a:ext cx="3331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F1E1E"/>
                </a:solidFill>
                <a:latin typeface="Montserrat"/>
              </a:rPr>
              <a:t>Смерть </a:t>
            </a:r>
            <a:r>
              <a:rPr lang="ru-RU" b="1" dirty="0" err="1">
                <a:solidFill>
                  <a:srgbClr val="1F1E1E"/>
                </a:solidFill>
                <a:latin typeface="Montserrat"/>
              </a:rPr>
              <a:t>Сарданапала</a:t>
            </a:r>
            <a:r>
              <a:rPr lang="ru-RU" b="1" dirty="0">
                <a:solidFill>
                  <a:srgbClr val="1F1E1E"/>
                </a:solidFill>
                <a:latin typeface="Montserrat"/>
              </a:rPr>
              <a:t>, </a:t>
            </a:r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1827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47024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Картины </a:t>
            </a:r>
            <a:r>
              <a:rPr lang="ru-RU" dirty="0" err="1" smtClean="0"/>
              <a:t>Эжена</a:t>
            </a:r>
            <a:r>
              <a:rPr lang="ru-RU" dirty="0" smtClean="0"/>
              <a:t> Делакруа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3872" y="6238994"/>
            <a:ext cx="228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Ладья Данте, 1822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39" y="6237208"/>
            <a:ext cx="3189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Портрет Жорж Санд, 1938 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pic>
        <p:nvPicPr>
          <p:cNvPr id="11266" name="Picture 2" descr="https://muzei-mira.com/templates/museum/images/paint/ladia-dante-delakrua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39" y="2310617"/>
            <a:ext cx="4970431" cy="370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muzei-mira.com/templates/museum/images/paint/jorj-sand-delakrua+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477" y="2141126"/>
            <a:ext cx="2958135" cy="387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6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Картины </a:t>
            </a:r>
            <a:r>
              <a:rPr lang="ru-RU" dirty="0" err="1" smtClean="0"/>
              <a:t>Эжена</a:t>
            </a:r>
            <a:r>
              <a:rPr lang="ru-RU" dirty="0" smtClean="0"/>
              <a:t> Делакруа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3872" y="6238994"/>
            <a:ext cx="2816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«Резня на </a:t>
            </a:r>
            <a:r>
              <a:rPr lang="ru-RU" b="1" dirty="0" err="1" smtClean="0">
                <a:solidFill>
                  <a:srgbClr val="1F1E1E"/>
                </a:solidFill>
                <a:latin typeface="Montserrat"/>
              </a:rPr>
              <a:t>Хиосе</a:t>
            </a:r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», 1824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39" y="6237208"/>
            <a:ext cx="3912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«Христос на Галилейском море»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pic>
        <p:nvPicPr>
          <p:cNvPr id="12290" name="Picture 2" descr="https://muzei-mira.com/templates/museum/images/paint/reznia-na-hiose-delakrua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872" y="2141125"/>
            <a:ext cx="3433848" cy="403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muzei-mira.com/templates/museum/images/paint/christ-on-the-sea-of-galilee-delakrua+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494" y="2141125"/>
            <a:ext cx="4861026" cy="3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Картины </a:t>
            </a:r>
            <a:r>
              <a:rPr lang="ru-RU" dirty="0" err="1" smtClean="0"/>
              <a:t>Эжена</a:t>
            </a:r>
            <a:r>
              <a:rPr lang="ru-RU" dirty="0" smtClean="0"/>
              <a:t> Делакруа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462" y="5979088"/>
            <a:ext cx="23064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«Греция на руинах</a:t>
            </a:r>
          </a:p>
          <a:p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 </a:t>
            </a:r>
            <a:r>
              <a:rPr lang="ru-RU" b="1" i="0" dirty="0" err="1" smtClean="0">
                <a:solidFill>
                  <a:srgbClr val="1F1E1E"/>
                </a:solidFill>
                <a:effectLst/>
                <a:latin typeface="Montserrat"/>
              </a:rPr>
              <a:t>Миссолонги</a:t>
            </a:r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»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25" y="5932922"/>
            <a:ext cx="2628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1F1E1E"/>
                </a:solidFill>
                <a:effectLst/>
                <a:latin typeface="Montserrat"/>
              </a:rPr>
              <a:t>«Портрет Шопена»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pic>
        <p:nvPicPr>
          <p:cNvPr id="13314" name="Picture 2" descr="https://muzei-mira.com/templates/museum/images/paint/greece-of-missolongi-delakrua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62" y="1981105"/>
            <a:ext cx="2571058" cy="387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muzei-mira.com/templates/museum/images/paint/portret-shopena-delakrua+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230" y="1981105"/>
            <a:ext cx="2827890" cy="378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muzei-mira.com/templates/museum/images/paint/fanatiki-tanjera-delakrua+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95" y="1981105"/>
            <a:ext cx="5061281" cy="378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713313" y="5932922"/>
            <a:ext cx="2554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F1E1E"/>
                </a:solidFill>
                <a:latin typeface="Montserrat"/>
              </a:rPr>
              <a:t>«Фанатики </a:t>
            </a:r>
            <a:r>
              <a:rPr lang="ru-RU" b="1" dirty="0">
                <a:solidFill>
                  <a:srgbClr val="1F1E1E"/>
                </a:solidFill>
                <a:latin typeface="Montserrat"/>
              </a:rPr>
              <a:t>Танжера»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04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3407" y="2442237"/>
            <a:ext cx="5248593" cy="3843020"/>
          </a:xfrm>
        </p:spPr>
        <p:txBody>
          <a:bodyPr>
            <a:noAutofit/>
          </a:bodyPr>
          <a:lstStyle/>
          <a:p>
            <a:r>
              <a:rPr lang="ru-RU" sz="2400" b="1" dirty="0" err="1"/>
              <a:t>Эжен</a:t>
            </a:r>
            <a:r>
              <a:rPr lang="ru-RU" sz="2400" b="1" dirty="0"/>
              <a:t> Делакруа родился возле Парижа в 1798 году 26 апреля</a:t>
            </a:r>
            <a:r>
              <a:rPr lang="ru-RU" sz="2400" dirty="0"/>
              <a:t>. До сих пор так и неизвестно кто был отец </a:t>
            </a:r>
            <a:r>
              <a:rPr lang="ru-RU" sz="2400" dirty="0" err="1"/>
              <a:t>Эжена</a:t>
            </a:r>
            <a:r>
              <a:rPr lang="ru-RU" sz="2400" dirty="0"/>
              <a:t> Делакруа. То ли Шарль Делакруа, известный чиновник, то ли ребенок был незаконнорожденным, а отцом считался Шарль Талейран – министр иностранных дел во Франции.</a:t>
            </a:r>
            <a:endParaRPr lang="ru-RU" sz="2400" dirty="0"/>
          </a:p>
        </p:txBody>
      </p:sp>
      <p:pic>
        <p:nvPicPr>
          <p:cNvPr id="2050" name="Picture 2" descr="Делакруа (Charles-Henri Delacroix) Шарль-Анри (1779-1845) - наполеон и  револю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065"/>
            <a:ext cx="5328898" cy="279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Шарль Талейран - Премьер-Министр Франции - Биограф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Шарль Талейран - Премьер-Министр Франции - Биограф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Шарль Талейран (2 февраля 1754 - 17 мая 1838) , французский политический  деятель, первый премьер-министр Фран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860" y="3210615"/>
            <a:ext cx="4565547" cy="325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5567783" y="2260122"/>
            <a:ext cx="2054882" cy="2080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5567783" y="4838993"/>
            <a:ext cx="1861717" cy="1081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88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5426964" cy="3416300"/>
          </a:xfrm>
        </p:spPr>
        <p:txBody>
          <a:bodyPr>
            <a:noAutofit/>
          </a:bodyPr>
          <a:lstStyle/>
          <a:p>
            <a:r>
              <a:rPr lang="ru-RU" sz="2400" dirty="0" err="1"/>
              <a:t>Эжен</a:t>
            </a:r>
            <a:r>
              <a:rPr lang="ru-RU" sz="2400" dirty="0"/>
              <a:t> рос очень взбалмошным мальчиком. Его другом детства был Александр Дюма, который писал о Делакруа, что к трем годам, он уже вешался, травился и горел. Все это происходило с </a:t>
            </a:r>
            <a:r>
              <a:rPr lang="ru-RU" sz="2400" dirty="0" err="1"/>
              <a:t>Эженом</a:t>
            </a:r>
            <a:r>
              <a:rPr lang="ru-RU" sz="2400" dirty="0"/>
              <a:t> Делакруа по воле случая, но не без его помощи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6" name="Picture 4" descr="Дюма, Александр (отец)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53" y="546100"/>
            <a:ext cx="4424977" cy="582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5579930" y="3712554"/>
            <a:ext cx="17581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53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  Родители будущего художника умерли рано, и </a:t>
            </a:r>
            <a:r>
              <a:rPr lang="ru-RU" sz="2000" dirty="0" err="1"/>
              <a:t>Эжен</a:t>
            </a:r>
            <a:r>
              <a:rPr lang="ru-RU" sz="2000" dirty="0"/>
              <a:t> первое время жил у сестры, пока она не попала в трудное финансовое положение. Тут перед Делакруа стала проблема, как жить дальше? Его выбором стала живопись. Он поступил в мастерскую Пьера </a:t>
            </a:r>
            <a:r>
              <a:rPr lang="ru-RU" sz="2000" dirty="0" err="1"/>
              <a:t>Нарсисса</a:t>
            </a:r>
            <a:r>
              <a:rPr lang="ru-RU" sz="2000" dirty="0"/>
              <a:t> </a:t>
            </a:r>
            <a:r>
              <a:rPr lang="ru-RU" sz="2000" dirty="0" err="1"/>
              <a:t>Герена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4098" name="Picture 2" descr="Герен, Пьер-Нарсис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62" y="523239"/>
            <a:ext cx="4772578" cy="585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Соединительная линия уступом 5"/>
          <p:cNvCxnSpPr/>
          <p:nvPr/>
        </p:nvCxnSpPr>
        <p:spPr>
          <a:xfrm rot="10800000">
            <a:off x="5614416" y="4325620"/>
            <a:ext cx="1518818" cy="14947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3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23" y="4528656"/>
            <a:ext cx="1630270" cy="780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 В 1816 году Делакруа поступил в школу изящных искусств, где преподавал </a:t>
            </a:r>
            <a:r>
              <a:rPr lang="ru-RU" sz="2000" dirty="0" err="1">
                <a:solidFill>
                  <a:schemeClr val="tx1"/>
                </a:solidFill>
              </a:rPr>
              <a:t>Герен</a:t>
            </a:r>
            <a:r>
              <a:rPr lang="ru-RU" sz="2000" dirty="0">
                <a:solidFill>
                  <a:schemeClr val="tx1"/>
                </a:solidFill>
              </a:rPr>
              <a:t>. Там он получил много знаний, но настоящими уроками для него стало посещение </a:t>
            </a:r>
            <a:r>
              <a:rPr lang="ru-RU" sz="2000" u="sng" dirty="0">
                <a:solidFill>
                  <a:schemeClr val="tx1"/>
                </a:solidFill>
                <a:hlinkClick r:id="rId2"/>
              </a:rPr>
              <a:t>Лувра</a:t>
            </a:r>
            <a:r>
              <a:rPr lang="ru-RU" sz="2000" dirty="0">
                <a:solidFill>
                  <a:schemeClr val="tx1"/>
                </a:solidFill>
              </a:rPr>
              <a:t>, в котором он познакомился с Теодором </a:t>
            </a:r>
            <a:r>
              <a:rPr lang="ru-RU" sz="2000" dirty="0" err="1">
                <a:solidFill>
                  <a:schemeClr val="tx1"/>
                </a:solidFill>
              </a:rPr>
              <a:t>Жерико</a:t>
            </a:r>
            <a:r>
              <a:rPr lang="ru-RU" sz="2000" dirty="0">
                <a:solidFill>
                  <a:schemeClr val="tx1"/>
                </a:solidFill>
              </a:rPr>
              <a:t> и Ричардом </a:t>
            </a:r>
            <a:r>
              <a:rPr lang="ru-RU" sz="2000" dirty="0" err="1">
                <a:solidFill>
                  <a:schemeClr val="tx1"/>
                </a:solidFill>
              </a:rPr>
              <a:t>Бонингтоном</a:t>
            </a:r>
            <a:r>
              <a:rPr lang="ru-RU" sz="2000" dirty="0">
                <a:solidFill>
                  <a:schemeClr val="tx1"/>
                </a:solidFill>
              </a:rPr>
              <a:t> – талантливыми молодыми живописцами.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126" name="Picture 6" descr="Жерико, Теодор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" y="-1"/>
            <a:ext cx="2798064" cy="365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Бонингтон, Ричард Паркс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44" y="2766060"/>
            <a:ext cx="3113532" cy="376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268980" y="1074420"/>
            <a:ext cx="3383280" cy="3840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208776" y="5257800"/>
            <a:ext cx="443484" cy="982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12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5495544" cy="3416300"/>
          </a:xfrm>
        </p:spPr>
        <p:txBody>
          <a:bodyPr/>
          <a:lstStyle/>
          <a:p>
            <a:pPr algn="just"/>
            <a:r>
              <a:rPr lang="ru-RU" sz="2000" dirty="0"/>
              <a:t>  В </a:t>
            </a:r>
            <a:r>
              <a:rPr lang="ru-RU" sz="2400" dirty="0"/>
              <a:t>1818 году Делакруа позировал Теодору </a:t>
            </a:r>
            <a:r>
              <a:rPr lang="ru-RU" sz="2400" dirty="0" err="1"/>
              <a:t>Жерико</a:t>
            </a:r>
            <a:r>
              <a:rPr lang="ru-RU" sz="2400" dirty="0"/>
              <a:t>, когда тот рисовал </a:t>
            </a:r>
            <a:r>
              <a:rPr lang="ru-RU" sz="2400" dirty="0">
                <a:solidFill>
                  <a:schemeClr val="tx1"/>
                </a:solidFill>
                <a:hlinkClick r:id="rId2"/>
              </a:rPr>
              <a:t>картину «Плот Медузы»</a:t>
            </a:r>
            <a:r>
              <a:rPr lang="ru-RU" sz="2400" dirty="0">
                <a:solidFill>
                  <a:schemeClr val="tx1"/>
                </a:solidFill>
              </a:rPr>
              <a:t>. Это была необычайная картина, которая </a:t>
            </a:r>
            <a:r>
              <a:rPr lang="ru-RU" sz="2400" dirty="0"/>
              <a:t>положила начало французскому романтизму, и этому событию свидетелем был </a:t>
            </a:r>
            <a:r>
              <a:rPr lang="ru-RU" sz="2400" dirty="0" err="1"/>
              <a:t>Эжен</a:t>
            </a:r>
            <a:r>
              <a:rPr lang="ru-RU" sz="2400" dirty="0"/>
              <a:t> Делакруа.</a:t>
            </a:r>
            <a:endParaRPr lang="ru-RU" sz="2400" dirty="0"/>
          </a:p>
        </p:txBody>
      </p:sp>
      <p:pic>
        <p:nvPicPr>
          <p:cNvPr id="6146" name="Picture 2" descr="Плот медузы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46" y="1673352"/>
            <a:ext cx="5869550" cy="443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70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7765" y="5678424"/>
            <a:ext cx="8825659" cy="7040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65976" y="2538984"/>
            <a:ext cx="5358384" cy="4346448"/>
          </a:xfrm>
        </p:spPr>
        <p:txBody>
          <a:bodyPr>
            <a:normAutofit/>
          </a:bodyPr>
          <a:lstStyle/>
          <a:p>
            <a:r>
              <a:rPr lang="ru-RU" sz="2200" dirty="0"/>
              <a:t> </a:t>
            </a:r>
            <a:r>
              <a:rPr lang="ru-RU" sz="2200" b="1" dirty="0"/>
              <a:t>В 1832 году Делакруа с группой отправился в Марокко</a:t>
            </a:r>
            <a:r>
              <a:rPr lang="ru-RU" sz="2200" dirty="0"/>
              <a:t> с дипломатической миссией. Это поездка сыграла огромную роль в изменении стиля рисования художника. Он увидел </a:t>
            </a:r>
            <a:r>
              <a:rPr lang="ru-RU" sz="2200" dirty="0" err="1"/>
              <a:t>Африку,которую</a:t>
            </a:r>
            <a:r>
              <a:rPr lang="ru-RU" sz="2200" dirty="0"/>
              <a:t> представлял себе совсем по другому. Сделав там огромное число набросков, они вылились в замечательные картины по приезду во Францию.</a:t>
            </a:r>
            <a:endParaRPr lang="ru-RU" sz="2200" dirty="0"/>
          </a:p>
        </p:txBody>
      </p:sp>
      <p:pic>
        <p:nvPicPr>
          <p:cNvPr id="7170" name="Picture 2" descr="https://muzei-mira.com/templates/museum/images/paint/pantera-napadayuschaya-na-vsadnika-delakrua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8" y="408940"/>
            <a:ext cx="2603220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5229" y="3825240"/>
            <a:ext cx="1953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1E1E"/>
                </a:solidFill>
                <a:latin typeface="Montserrat"/>
              </a:rPr>
              <a:t>Пантера, нападающая на всадника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  <p:pic>
        <p:nvPicPr>
          <p:cNvPr id="7172" name="Picture 4" descr="https://muzei-mira.com/templates/museum/images/paint/tigr-i-lev-ezhen-delakrua+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87" y="3032760"/>
            <a:ext cx="4762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40650" y="6537960"/>
            <a:ext cx="1381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F1E1E"/>
                </a:solidFill>
                <a:latin typeface="Montserrat"/>
              </a:rPr>
              <a:t>Тигр и лев</a:t>
            </a:r>
            <a:endParaRPr lang="ru-RU" b="1" i="0" dirty="0">
              <a:solidFill>
                <a:srgbClr val="1F1E1E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925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95160" y="2603500"/>
            <a:ext cx="5196840" cy="3416300"/>
          </a:xfrm>
        </p:spPr>
        <p:txBody>
          <a:bodyPr>
            <a:normAutofit/>
          </a:bodyPr>
          <a:lstStyle/>
          <a:p>
            <a:r>
              <a:rPr lang="ru-RU" sz="2600" dirty="0"/>
              <a:t>К этому времени Делакруа уже стал получать персональные заказы, в том числе и роспись потолков в Лувре. 12 лет он работал для церкви Сен-</a:t>
            </a:r>
            <a:r>
              <a:rPr lang="ru-RU" sz="2600" dirty="0" err="1"/>
              <a:t>Сюльпис</a:t>
            </a:r>
            <a:r>
              <a:rPr lang="ru-RU" sz="2600" dirty="0"/>
              <a:t>, расписывая фрески.</a:t>
            </a:r>
            <a:endParaRPr lang="ru-RU" sz="2600" dirty="0"/>
          </a:p>
        </p:txBody>
      </p:sp>
      <p:pic>
        <p:nvPicPr>
          <p:cNvPr id="8194" name="Picture 2" descr="Фрески Делакруа в часовне церкви Сен-Сюльпис показывают после реставрации |  Артхив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" y="1537479"/>
            <a:ext cx="6570980" cy="509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9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9240" y="2651760"/>
            <a:ext cx="5687568" cy="3368040"/>
          </a:xfrm>
        </p:spPr>
        <p:txBody>
          <a:bodyPr>
            <a:normAutofit/>
          </a:bodyPr>
          <a:lstStyle/>
          <a:p>
            <a:pPr algn="just"/>
            <a:r>
              <a:rPr lang="ru-RU" sz="2600" dirty="0"/>
              <a:t> К 1835 году </a:t>
            </a:r>
            <a:r>
              <a:rPr lang="ru-RU" sz="2600" dirty="0" err="1"/>
              <a:t>Эжен</a:t>
            </a:r>
            <a:r>
              <a:rPr lang="ru-RU" sz="2600" dirty="0"/>
              <a:t> Делакруа серьезно заболел. Его болезнь была связано с горлом, которую не могли вылечить, и которая привела его к смерти. Умер он 13 августа 1863 года в Париже.</a:t>
            </a:r>
            <a:endParaRPr lang="ru-RU" sz="2600" dirty="0"/>
          </a:p>
        </p:txBody>
      </p:sp>
      <p:pic>
        <p:nvPicPr>
          <p:cNvPr id="9218" name="Picture 2" descr="Париж Франция Мая 2016 Года Могила Юджина Делакруа Кладбище Пере — Стоковое  редакционное фото © hzparisien@gmail.com #2116367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53" y="568960"/>
            <a:ext cx="3720541" cy="59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22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38</TotalTime>
  <Words>197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Montserrat</vt:lpstr>
      <vt:lpstr>Wingdings 3</vt:lpstr>
      <vt:lpstr>Совет директоров</vt:lpstr>
      <vt:lpstr>Эжен Делакруа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Картины Эжена Делакруа</vt:lpstr>
      <vt:lpstr>Картины Эжена Делакруа</vt:lpstr>
      <vt:lpstr>Картины Эжена Делакруа</vt:lpstr>
      <vt:lpstr>Картины Эжена Делакруа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Эжен Делакруа</dc:title>
  <dc:creator>Виктория Сергевна</dc:creator>
  <cp:lastModifiedBy>Виктория Сергевна</cp:lastModifiedBy>
  <cp:revision>5</cp:revision>
  <dcterms:created xsi:type="dcterms:W3CDTF">2024-07-07T15:25:56Z</dcterms:created>
  <dcterms:modified xsi:type="dcterms:W3CDTF">2024-07-07T16:04:49Z</dcterms:modified>
</cp:coreProperties>
</file>