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 varScale="1">
        <p:scale>
          <a:sx n="58" d="100"/>
          <a:sy n="58" d="100"/>
        </p:scale>
        <p:origin x="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18096D-4329-46A0-B112-7F683BE40D93}" type="datetimeFigureOut">
              <a:rPr lang="ru-RU" smtClean="0"/>
              <a:pPr/>
              <a:t>07.07.2024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A71943-A25F-4530-8316-9C632D008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Симон </a:t>
            </a:r>
            <a:r>
              <a:rPr lang="ru-RU" sz="4000" dirty="0" smtClean="0">
                <a:solidFill>
                  <a:schemeClr val="tx1"/>
                </a:solidFill>
              </a:rPr>
              <a:t>Боливар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24 июля 1783 – 17 декабря 1830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PTBU1VWsAA2Sm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643050"/>
            <a:ext cx="2928958" cy="3971469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7620" y="214290"/>
            <a:ext cx="4900618" cy="62596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После отставки С. Боливар вскоре </a:t>
            </a:r>
            <a:r>
              <a:rPr lang="ru-RU" dirty="0" smtClean="0"/>
              <a:t>умер близ колумбийского города Санта-Марта 17 декабря 1830 года. Перед смертью Боливар отказался от своих земель, домов и даже от государственной пенсии — и целые дни проводил, созерцая из окна живописные пейзажи местных «снежных гор» —Сьерра-Невады</a:t>
            </a:r>
            <a:r>
              <a:rPr lang="ru-RU" dirty="0" smtClean="0"/>
              <a:t>. В</a:t>
            </a:r>
            <a:r>
              <a:rPr lang="ru-RU" dirty="0" smtClean="0"/>
              <a:t> 2010 году тело Боливара эксгумировано по распоряжению президента Венесуэлы Уго </a:t>
            </a:r>
            <a:r>
              <a:rPr lang="ru-RU" dirty="0" err="1" smtClean="0"/>
              <a:t>Чавеса</a:t>
            </a:r>
            <a:r>
              <a:rPr lang="ru-RU" dirty="0" smtClean="0"/>
              <a:t> с целью установления причин его смерти. С начала 2013 года прах Боливара будет находиться в специально построенном для этого мавзолее в центре Каракаса. </a:t>
            </a:r>
          </a:p>
          <a:p>
            <a:endParaRPr lang="ru-RU" dirty="0"/>
          </a:p>
        </p:txBody>
      </p:sp>
      <p:pic>
        <p:nvPicPr>
          <p:cNvPr id="4" name="Рисунок 3" descr="bolivar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571480"/>
            <a:ext cx="3895055" cy="5453078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285992"/>
            <a:ext cx="7467600" cy="1143000"/>
          </a:xfrm>
        </p:spPr>
        <p:txBody>
          <a:bodyPr/>
          <a:lstStyle/>
          <a:p>
            <a:pPr algn="ctr"/>
            <a:r>
              <a:rPr lang="ru-RU" sz="4000" b="1" i="1" u="sng" dirty="0" smtClean="0">
                <a:solidFill>
                  <a:schemeClr val="tx1"/>
                </a:solidFill>
              </a:rPr>
              <a:t>Спасибо за внимание</a:t>
            </a:r>
            <a:r>
              <a:rPr lang="ru-RU" sz="3200" b="1" i="1" u="sng" dirty="0" smtClean="0">
                <a:solidFill>
                  <a:schemeClr val="tx1"/>
                </a:solidFill>
              </a:rPr>
              <a:t>!</a:t>
            </a:r>
            <a:endParaRPr lang="ru-RU" sz="3200" b="1" i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4546848" cy="4873752"/>
          </a:xfrm>
        </p:spPr>
        <p:txBody>
          <a:bodyPr/>
          <a:lstStyle/>
          <a:p>
            <a:r>
              <a:rPr lang="ru-RU" dirty="0"/>
              <a:t>Симон Боливар — латиноамериканский государственный, политический и военный деятель, генерал, национальный герой Венесуэлы — стал известен как наиболее влиятельный из руководителей войны за независимость испанских </a:t>
            </a:r>
            <a:r>
              <a:rPr lang="ru-RU" dirty="0" smtClean="0"/>
              <a:t>колоний в Южной Америке в первой половине 19 века.</a:t>
            </a:r>
            <a:endParaRPr lang="ru-RU" dirty="0"/>
          </a:p>
        </p:txBody>
      </p:sp>
      <p:pic>
        <p:nvPicPr>
          <p:cNvPr id="1026" name="Picture 2" descr="Симон Боливар (Портрет кисти Артуро Мичелена, 1895, Национальная художественная галерея, Каракас, 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9584"/>
            <a:ext cx="3793604" cy="375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139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067576" cy="6540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Биография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4717188" cy="53823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1700" dirty="0" smtClean="0"/>
              <a:t> Родился 24 июля 1783 года в Каракасе, столице </a:t>
            </a:r>
            <a:r>
              <a:rPr lang="ru-RU" sz="1700" dirty="0" smtClean="0"/>
              <a:t>генерал-</a:t>
            </a:r>
            <a:r>
              <a:rPr lang="ru-RU" sz="1700" dirty="0" err="1" smtClean="0"/>
              <a:t>капитанства</a:t>
            </a:r>
            <a:r>
              <a:rPr lang="ru-RU" sz="1700" dirty="0" smtClean="0"/>
              <a:t> </a:t>
            </a:r>
            <a:r>
              <a:rPr lang="ru-RU" sz="1700" dirty="0" smtClean="0"/>
              <a:t>Венесуэлы в знатной креольской семье баскского </a:t>
            </a:r>
            <a:r>
              <a:rPr lang="ru-RU" sz="1700" dirty="0" smtClean="0"/>
              <a:t>происхождения, </a:t>
            </a:r>
            <a:r>
              <a:rPr lang="ru-RU" sz="1700" dirty="0" smtClean="0"/>
              <a:t>предки которой приехали в Америку еще в </a:t>
            </a:r>
            <a:r>
              <a:rPr lang="ru-RU" sz="1700" dirty="0" smtClean="0"/>
              <a:t>Х</a:t>
            </a:r>
            <a:r>
              <a:rPr lang="en-US" sz="1700" dirty="0" smtClean="0"/>
              <a:t>V</a:t>
            </a:r>
            <a:r>
              <a:rPr lang="ru-RU" sz="1700" dirty="0" smtClean="0"/>
              <a:t>I </a:t>
            </a:r>
            <a:r>
              <a:rPr lang="ru-RU" sz="1700" dirty="0" smtClean="0"/>
              <a:t>веке. Его отец был одним из богатейших людей страны и наследство впоследствии пригодилось </a:t>
            </a:r>
            <a:r>
              <a:rPr lang="ru-RU" sz="1700" dirty="0" err="1" smtClean="0"/>
              <a:t>Симону</a:t>
            </a:r>
            <a:r>
              <a:rPr lang="ru-RU" sz="1700" dirty="0" smtClean="0"/>
              <a:t> при создании освободительной армии. Он рано лишился родителей, потерял сестру, а в самом начале войны за независимость </a:t>
            </a:r>
            <a:r>
              <a:rPr lang="ru-RU" sz="1700" dirty="0" smtClean="0"/>
              <a:t>и брата.</a:t>
            </a:r>
            <a:r>
              <a:rPr lang="ru-RU" sz="1700" dirty="0" smtClean="0"/>
              <a:t/>
            </a:r>
            <a:br>
              <a:rPr lang="ru-RU" sz="1700" dirty="0" smtClean="0"/>
            </a:br>
            <a:endParaRPr lang="ru-RU" sz="1700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2143116"/>
            <a:ext cx="3822764" cy="2786082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031266" cy="4873752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  <a:buNone/>
            </a:pPr>
            <a:r>
              <a:rPr lang="ru-RU" dirty="0"/>
              <a:t>1799-1806 годы Симон Боливар провёл в Европе, где проникся революционными идеями. В 1805 году в Риме, в присутствии своего учителя и друга Родригеса, юный Боливар поклялся освободить свою родину – Южную Америку от власти колонизаторов – испанцев.</a:t>
            </a:r>
            <a:r>
              <a:rPr lang="ru-RU" dirty="0" smtClean="0"/>
              <a:t>           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Batalla_de_Juní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4222343"/>
            <a:ext cx="5286412" cy="234515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00430" y="571480"/>
            <a:ext cx="4895832" cy="4071966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ru-RU" sz="2000" dirty="0"/>
              <a:t>В 1810 году испанское господство в Венесуэле было свергнуто, и в 1811 году страна была провозглашена независимой республикой. Боливар поступил на службу офицером в повстанческую армию. Однако в 1812 году испанские войска вновь захватили Венесуэлу и восстановили колониальный порядок. Боливару пришлось бежать в Новую Гранаду (Колумбия).</a:t>
            </a:r>
            <a:endParaRPr lang="ru-RU" sz="2000" dirty="0"/>
          </a:p>
        </p:txBody>
      </p:sp>
      <p:pic>
        <p:nvPicPr>
          <p:cNvPr id="6" name="Рисунок 5" descr="Simón_Bolívar,_1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3020226" cy="385765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88024" y="642917"/>
            <a:ext cx="3816424" cy="564172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 </a:t>
            </a:r>
            <a:r>
              <a:rPr lang="be-BY" dirty="0" smtClean="0"/>
              <a:t>В </a:t>
            </a:r>
            <a:r>
              <a:rPr lang="ru-RU" dirty="0" smtClean="0"/>
              <a:t>начале </a:t>
            </a:r>
            <a:r>
              <a:rPr lang="ru-RU" dirty="0"/>
              <a:t>1813 года Симон Боливар возвращается на родину, и вскоре его войска занимают Каракас. Молодой полководец становится главой 2-ой Венесуэльской республики. Уже через год Боливар вновь потерпел поражение от испанцев и был вынужден бежать на Ямайку. В сентябре 1815 года он опубликовал там открытое письмо, где выражал уверенность в скором освобождении испанской Америки</a:t>
            </a:r>
            <a:endParaRPr lang="ru-RU" dirty="0"/>
          </a:p>
        </p:txBody>
      </p:sp>
      <p:pic>
        <p:nvPicPr>
          <p:cNvPr id="4098" name="Picture 2" descr="Симон и Мануэла Боливар и Саэнс биография. Любовная исто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410075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000108"/>
            <a:ext cx="4572032" cy="557216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декабре 1816 года Боливар вместе с войсками высадился на побережье Венесуэлы. Последовавшая за этим отмена рабства и изданный в 1817 году декрет о наделении солдат освободительной армии землёй позволили ему расширить социальную базу. После победы в сражении при </a:t>
            </a:r>
            <a:r>
              <a:rPr lang="ru-RU" dirty="0" err="1"/>
              <a:t>Бойака</a:t>
            </a:r>
            <a:r>
              <a:rPr lang="ru-RU" dirty="0"/>
              <a:t> 7 августа 1819 года Боливар переломил ход войны южноамериканских колоний против испанского господства. Венесуэла была полностью освобождена в 1821 году.</a:t>
            </a:r>
            <a:endParaRPr lang="ru-RU" sz="3400" dirty="0"/>
          </a:p>
        </p:txBody>
      </p:sp>
      <p:pic>
        <p:nvPicPr>
          <p:cNvPr id="4" name="Рисунок 3" descr="DoughtyBoliv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1571612"/>
            <a:ext cx="4313884" cy="3123252"/>
          </a:xfrm>
          <a:prstGeom prst="rect">
            <a:avLst/>
          </a:prstGeom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39952" y="785297"/>
            <a:ext cx="4572297" cy="58807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В 1819 году Боливар стал президентом республики Колумбия, куда вошли Венесуэла и Новая Гранада. В 1822 году был освобождён Эквадор, который присоединился к Колумбии. К 1824 году армия Боливара полностью освободила Перу, а в 1825 году – Верхнее Перу, названное позже Боливией в честь Боливара</a:t>
            </a:r>
            <a:endParaRPr lang="ru-RU" sz="2400" dirty="0"/>
          </a:p>
        </p:txBody>
      </p:sp>
      <p:pic>
        <p:nvPicPr>
          <p:cNvPr id="3076" name="Picture 4" descr="портрет симон боливар - simon bolivar stock illustr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3571875" cy="58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868144" y="692696"/>
            <a:ext cx="2922688" cy="5786478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70000"/>
              </a:lnSpc>
            </a:pPr>
            <a:r>
              <a:rPr lang="ru-RU" dirty="0"/>
              <a:t>Боливар стремился создать из освобождённых территорий единое государство, что на некоторое время ему удалось. Однако, в 1830 году Великая Колумбия распалась, после чего её президент ушёл в отставку.</a:t>
            </a:r>
            <a:endParaRPr lang="ru-RU" dirty="0" smtClean="0"/>
          </a:p>
        </p:txBody>
      </p:sp>
      <p:pic>
        <p:nvPicPr>
          <p:cNvPr id="2052" name="Picture 4" descr="Президент Кубы напомнил о наследии Симона Боливара | ИА Красная Вес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6122391" cy="434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131</TotalTime>
  <Words>297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Schoolbook</vt:lpstr>
      <vt:lpstr>Wingdings</vt:lpstr>
      <vt:lpstr>Wingdings 2</vt:lpstr>
      <vt:lpstr>Эркер</vt:lpstr>
      <vt:lpstr>Симон Боливар 24 июля 1783 – 17 декабря 1830</vt:lpstr>
      <vt:lpstr>Презентация PowerPoint</vt:lpstr>
      <vt:lpstr>Биография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Симон Боливар</dc:title>
  <dc:creator>дима</dc:creator>
  <cp:lastModifiedBy>Виктория Сергевна</cp:lastModifiedBy>
  <cp:revision>18</cp:revision>
  <dcterms:created xsi:type="dcterms:W3CDTF">2016-04-20T12:45:33Z</dcterms:created>
  <dcterms:modified xsi:type="dcterms:W3CDTF">2024-07-07T19:05:23Z</dcterms:modified>
</cp:coreProperties>
</file>