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4" autoAdjust="0"/>
    <p:restoredTop sz="94660"/>
  </p:normalViewPr>
  <p:slideViewPr>
    <p:cSldViewPr>
      <p:cViewPr varScale="1">
        <p:scale>
          <a:sx n="58" d="100"/>
          <a:sy n="58" d="100"/>
        </p:scale>
        <p:origin x="7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F844D24-51C0-49C2-89EF-C82F5486D9D0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58AD211-33E6-4543-B202-64135538FEF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395372"/>
            <a:ext cx="8280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Карамзин Николай Михайлович</a:t>
            </a:r>
            <a:endParaRPr lang="ru-RU" sz="4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005" y="1407313"/>
            <a:ext cx="3568030" cy="4364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413932" y="5980638"/>
            <a:ext cx="6676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1766-1826 гг.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31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16632"/>
            <a:ext cx="78961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3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Карамзин </a:t>
            </a:r>
            <a:r>
              <a:rPr lang="ru-RU" sz="3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Михайлович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великий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реформатор русского языка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7904" y="1628800"/>
            <a:ext cx="52558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Реформатор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русского языка: вместо прямых заимствований Карамзин ввёл в лексику слова-кальки (впечатление, влияние, трогательный, занимательный). Благодаря Карамзину, мы пользуемся такими словами, как "промышленность", "моральный", "эпоха", "эстетический", "гармония", "катастрофа".</a:t>
            </a:r>
          </a:p>
        </p:txBody>
      </p:sp>
      <p:pic>
        <p:nvPicPr>
          <p:cNvPr id="1028" name="Picture 4" descr="Карамзин, Николай Михайлович - ПЕРСОНА ТАСС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96" y="1772816"/>
            <a:ext cx="3476782" cy="471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46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11960" y="332656"/>
            <a:ext cx="460279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Карамзиных происходил из крымских татар. Отец писателя, Михаил Егорович, был обычным симбирским помещиком среднего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достатка. Мать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Екатерина Петровна (в девичестве –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Пазухина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умерла, когда маленькому Николаю едва стукнуло 2 года. Так что его воспитанием в детстве занимались няньки, гувернёры и сам отец. </a:t>
            </a:r>
          </a:p>
        </p:txBody>
      </p:sp>
      <p:pic>
        <p:nvPicPr>
          <p:cNvPr id="2050" name="Picture 2" descr="Портрет Николая Карамзина в юно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3491880" cy="465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2268" y="5445224"/>
            <a:ext cx="3239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Портрет Николая Карамзина </a:t>
            </a:r>
            <a:endParaRPr lang="ru-RU" dirty="0" smtClean="0"/>
          </a:p>
          <a:p>
            <a:r>
              <a:rPr lang="ru-RU" dirty="0" smtClean="0"/>
              <a:t>в юности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572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6016" y="1484784"/>
            <a:ext cx="41745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  <a:p>
            <a:pPr algn="ctr"/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Записав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сына в армейский полк, отец отдал Николая в 1778 году в лучший на тот момент времени пансион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университета.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Гимназия и Благородный пансион при Московском университете (1755-1830) |  Летопись Московского университе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4" y="188640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Гимназия и Благородный пансион при Московском университете (1755-1830) |  Летопись Московского университе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69943"/>
            <a:ext cx="4682338" cy="324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53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3968" y="476672"/>
            <a:ext cx="439248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Военная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Отец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настоял на том, чтобы Карамзин продолжил дело отца и служил в армии.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1784 году получает свободу – указ об увольнении в отставку. Так и закончилась военная карьера Николая Михайловича Карамзина в чине поручика.</a:t>
            </a:r>
          </a:p>
        </p:txBody>
      </p:sp>
      <p:pic>
        <p:nvPicPr>
          <p:cNvPr id="4098" name="Picture 2" descr="Н.М.Карамзин – поэт, писатель, историк... | 13.12.2021 | Темрюк - БезФорма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26" y="1052736"/>
            <a:ext cx="4145432" cy="489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48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52119" y="1052736"/>
            <a:ext cx="349155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1789 году Кармазин отправляется в путешествие по </a:t>
            </a:r>
            <a:r>
              <a:rPr lang="ru-RU" sz="2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Европе.</a:t>
            </a:r>
            <a:r>
              <a:rPr lang="ru-RU" sz="2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dirty="0">
                <a:solidFill>
                  <a:schemeClr val="bg2">
                    <a:lumMod val="50000"/>
                  </a:schemeClr>
                </a:solidFill>
              </a:rPr>
              <a:t>Он посетил Германию, Францию, Швейцарию и Англию. Главные места, где он дольше других останавливался, были: Берлин, Лейпциг, Женева, Париж и Лондон.</a:t>
            </a:r>
            <a:endParaRPr lang="ru-RU" sz="26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Как люди передвигались, жили, ели и общались в путешествиях | Perit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4968552" cy="331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35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88024" y="188640"/>
            <a:ext cx="407530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Личная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</a:t>
            </a:r>
          </a:p>
          <a:p>
            <a:pPr algn="ctr"/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1801 году Карамзин женился на Елизавете Ивановне Протасовой, которая уже через год умерла в послеродовой горячке, оставив после себя дочь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Софьюшку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1804 году Николай Михайлович женился повторно, на Екатерине Андреевне Колывановой.</a:t>
            </a:r>
          </a:p>
        </p:txBody>
      </p:sp>
      <p:pic>
        <p:nvPicPr>
          <p:cNvPr id="6146" name="Picture 2" descr="Карамзина, Екатерина Андреевна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425414" cy="553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5944062"/>
            <a:ext cx="3559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Екатерина Андреевна Колыванова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015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55976" y="188640"/>
            <a:ext cx="446449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Смерть</a:t>
            </a:r>
          </a:p>
          <a:p>
            <a:pPr algn="just"/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Во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декабристского восстания Карамзин целый день провёл на Сенатской площади, простудился и от болезни уже не оправился: скончался в 1826 году в Санкт-Петербурге. Похоронен великий писатель на Тихвинском кладбище Александро-Невской лавры.</a:t>
            </a:r>
          </a:p>
        </p:txBody>
      </p:sp>
      <p:pic>
        <p:nvPicPr>
          <p:cNvPr id="7170" name="Picture 2" descr="Изображение &quot;Могила Карамзина Н. М.&quot;. Литературные фотографии. По автору &quot; Карамзин Николай Михайлович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36576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86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764704"/>
            <a:ext cx="792088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Интересные факты из жизни Карамзина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Карамзин мог так ёмко и так кратко охарактеризовать общественную жизни России. Во время его путешествия в Европу Карамзина спросили, что происходит на его Родине, и он, не задумываясь, печально ответил: "Воруют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pPr algn="just"/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считают, что главная героиня "Бедной Лизы" названа в честь первой жены Карамзина.</a:t>
            </a:r>
          </a:p>
        </p:txBody>
      </p:sp>
    </p:spTree>
    <p:extLst>
      <p:ext uri="{BB962C8B-B14F-4D97-AF65-F5344CB8AC3E}">
        <p14:creationId xmlns:p14="http://schemas.microsoft.com/office/powerpoint/2010/main" val="302072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692696"/>
            <a:ext cx="76328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Дочь Карамзина от первого брака, Софья, стала фрейлиной при императорском дворе, была близким другом и Пушкину, и Лермонтову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второго брака у Карамзина было 9 детей: 4 девочки, 5 мальчиков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Пушкин часто бывал в доме у Карамзиных. Пылкий поэт не мог не влюбиться в красавицу-жену Николая Михайловича. 18-летний повеса написал 36-летней Екатерине Андреевне любовное послание, которое она показала мужу. С этого начался разлад в отношениях Пушкина и Карамзина.</a:t>
            </a:r>
          </a:p>
        </p:txBody>
      </p:sp>
    </p:spTree>
    <p:extLst>
      <p:ext uri="{BB962C8B-B14F-4D97-AF65-F5344CB8AC3E}">
        <p14:creationId xmlns:p14="http://schemas.microsoft.com/office/powerpoint/2010/main" val="194800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70</TotalTime>
  <Words>116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Alina Meredova</dc:creator>
  <cp:lastModifiedBy>Виктория Сергевна</cp:lastModifiedBy>
  <cp:revision>8</cp:revision>
  <dcterms:created xsi:type="dcterms:W3CDTF">2016-01-08T13:27:33Z</dcterms:created>
  <dcterms:modified xsi:type="dcterms:W3CDTF">2024-07-07T19:19:48Z</dcterms:modified>
</cp:coreProperties>
</file>