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0" r:id="rId9"/>
    <p:sldId id="261" r:id="rId10"/>
    <p:sldId id="262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17707-0B1A-40AF-B141-CDDC5CFF8317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DA50A-A4B6-4A0D-B38D-B04714EC0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5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iphlib.ru/greenstone3/library?el=&amp;a=d&amp;c=newphilenc&amp;d=&amp;rl=1&amp;href=http:%2f%2f1749.html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04664" y="1556792"/>
            <a:ext cx="7772400" cy="1470025"/>
          </a:xfrm>
        </p:spPr>
        <p:txBody>
          <a:bodyPr/>
          <a:lstStyle/>
          <a:p>
            <a:r>
              <a:rPr lang="ru-RU" b="1" dirty="0" smtClean="0"/>
              <a:t>КАН ЮВЭЙ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52536" y="3616548"/>
            <a:ext cx="5472608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19 марта 1858 –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31 марта 1927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Кан Ювэй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80728"/>
            <a:ext cx="3729109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956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После победы </a:t>
            </a:r>
            <a:r>
              <a:rPr lang="ru-RU" dirty="0" err="1"/>
              <a:t>Синьхайской</a:t>
            </a:r>
            <a:r>
              <a:rPr lang="ru-RU" dirty="0"/>
              <a:t> революции 1912 Кан </a:t>
            </a:r>
            <a:r>
              <a:rPr lang="ru-RU" dirty="0" err="1"/>
              <a:t>Ювэй</a:t>
            </a:r>
            <a:r>
              <a:rPr lang="ru-RU" dirty="0"/>
              <a:t> вернулся в Китай, где участвовал в провалившихся попытках учреждения конституционной монархии в 1917 и 1924.</a:t>
            </a:r>
            <a:endParaRPr lang="ru-RU" dirty="0"/>
          </a:p>
        </p:txBody>
      </p:sp>
      <p:pic>
        <p:nvPicPr>
          <p:cNvPr id="7170" name="Picture 2" descr="Кан Ювэй — Википед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7638"/>
            <a:ext cx="3919625" cy="497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200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080" y="1600200"/>
            <a:ext cx="3394720" cy="4525963"/>
          </a:xfrm>
        </p:spPr>
        <p:txBody>
          <a:bodyPr/>
          <a:lstStyle/>
          <a:p>
            <a:r>
              <a:rPr lang="ru-RU" dirty="0" smtClean="0"/>
              <a:t>Кан </a:t>
            </a:r>
            <a:r>
              <a:rPr lang="ru-RU" dirty="0" err="1" smtClean="0"/>
              <a:t>Ювэй</a:t>
            </a:r>
            <a:r>
              <a:rPr lang="ru-RU" dirty="0" smtClean="0"/>
              <a:t> </a:t>
            </a:r>
            <a:r>
              <a:rPr lang="ru-RU" dirty="0"/>
              <a:t> умер от пищевого отравления в г. Циндао провинции </a:t>
            </a:r>
            <a:r>
              <a:rPr lang="ru-RU" dirty="0" err="1"/>
              <a:t>Шаньдун</a:t>
            </a:r>
            <a:r>
              <a:rPr lang="ru-RU" dirty="0"/>
              <a:t> 31 </a:t>
            </a:r>
            <a:r>
              <a:rPr lang="ru-RU"/>
              <a:t>марта </a:t>
            </a:r>
            <a:r>
              <a:rPr lang="ru-RU" smtClean="0"/>
              <a:t>1927.</a:t>
            </a:r>
            <a:endParaRPr lang="ru-RU" dirty="0"/>
          </a:p>
        </p:txBody>
      </p:sp>
      <p:pic>
        <p:nvPicPr>
          <p:cNvPr id="8194" name="Picture 2" descr="Кан Ювэй — Википед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20689"/>
            <a:ext cx="4646645" cy="34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073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Кан </a:t>
            </a:r>
            <a:r>
              <a:rPr lang="ru-RU" dirty="0" err="1" smtClean="0"/>
              <a:t>Ювэй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китайский </a:t>
            </a:r>
            <a:r>
              <a:rPr lang="ru-RU" dirty="0"/>
              <a:t>мыс­ли­тель, учё­ный, </a:t>
            </a:r>
            <a:r>
              <a:rPr lang="ru-RU" dirty="0" smtClean="0"/>
              <a:t>государственный </a:t>
            </a:r>
            <a:r>
              <a:rPr lang="ru-RU" dirty="0"/>
              <a:t>и </a:t>
            </a:r>
            <a:r>
              <a:rPr lang="ru-RU" dirty="0" smtClean="0"/>
              <a:t>общественный деятель</a:t>
            </a:r>
            <a:r>
              <a:rPr lang="ru-RU" dirty="0"/>
              <a:t>, ли­дер </a:t>
            </a:r>
            <a:r>
              <a:rPr lang="ru-RU" dirty="0" smtClean="0"/>
              <a:t>ре­форма­тор­ско­го дви­жения</a:t>
            </a:r>
            <a:r>
              <a:rPr lang="ru-RU" dirty="0"/>
              <a:t> в Ки­тае на </a:t>
            </a:r>
            <a:r>
              <a:rPr lang="ru-RU" dirty="0" smtClean="0"/>
              <a:t>ру­беже </a:t>
            </a:r>
            <a:r>
              <a:rPr lang="ru-RU" dirty="0"/>
              <a:t>19–20 </a:t>
            </a:r>
            <a:r>
              <a:rPr lang="ru-RU" dirty="0" smtClean="0"/>
              <a:t>вв.</a:t>
            </a:r>
          </a:p>
          <a:p>
            <a:endParaRPr lang="ru-RU" dirty="0"/>
          </a:p>
        </p:txBody>
      </p:sp>
      <p:pic>
        <p:nvPicPr>
          <p:cNvPr id="2050" name="Picture 2" descr="КАН ЮВЭЙ • Большая российская энциклопедия - электронная верс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0" y="1256379"/>
            <a:ext cx="3168352" cy="486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210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 юности учился у известного </a:t>
            </a:r>
            <a:r>
              <a:rPr lang="ru-RU" dirty="0" err="1"/>
              <a:t>неоконфуцианского</a:t>
            </a:r>
            <a:r>
              <a:rPr lang="ru-RU" dirty="0"/>
              <a:t> наставника того </a:t>
            </a:r>
            <a:r>
              <a:rPr lang="ru-RU" dirty="0" smtClean="0"/>
              <a:t>времени, </a:t>
            </a:r>
            <a:r>
              <a:rPr lang="ru-RU" dirty="0"/>
              <a:t>испытал воздействие буддизма. С 1890-х гг. преподавал в Гуанчжоу (Кантоне), среди его учеников – будущий политик и философ </a:t>
            </a:r>
            <a:r>
              <a:rPr lang="ru-RU" b="1" dirty="0">
                <a:hlinkClick r:id="rId2"/>
              </a:rPr>
              <a:t>Лян </a:t>
            </a:r>
            <a:r>
              <a:rPr lang="ru-RU" b="1" dirty="0" err="1">
                <a:hlinkClick r:id="rId2"/>
              </a:rPr>
              <a:t>Цичао</a:t>
            </a:r>
            <a:r>
              <a:rPr lang="ru-RU" dirty="0"/>
              <a:t>.</a:t>
            </a:r>
            <a:r>
              <a:rPr lang="ru-RU" i="1" dirty="0"/>
              <a:t> </a:t>
            </a:r>
            <a:r>
              <a:rPr lang="ru-RU" dirty="0"/>
              <a:t>1895 получил высшую ученую степень </a:t>
            </a:r>
            <a:r>
              <a:rPr lang="ru-RU" dirty="0" err="1"/>
              <a:t>цзиньши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3074" name="Picture 2" descr="Кан Ю-вэй cph.3a36142.jpg 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72406"/>
            <a:ext cx="4191000" cy="47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507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В 1898 император принял предложения Кан </a:t>
            </a:r>
            <a:r>
              <a:rPr lang="ru-RU" dirty="0" err="1"/>
              <a:t>Ювэя</a:t>
            </a:r>
            <a:r>
              <a:rPr lang="ru-RU" dirty="0"/>
              <a:t> по модернизации системы образования, отмене старой системы </a:t>
            </a:r>
            <a:r>
              <a:rPr lang="ru-RU" dirty="0" err="1"/>
              <a:t>госэкзаменов</a:t>
            </a:r>
            <a:r>
              <a:rPr lang="ru-RU" dirty="0"/>
              <a:t>, усилению вооруженных сил, введению начал парламентаризма и самоуправления. </a:t>
            </a:r>
            <a:endParaRPr lang="ru-RU" dirty="0"/>
          </a:p>
        </p:txBody>
      </p:sp>
      <p:pic>
        <p:nvPicPr>
          <p:cNvPr id="4098" name="Picture 2" descr="Ювэй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95" y="821587"/>
            <a:ext cx="3894625" cy="563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30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«СТО ДНЕЙ РЕФОРМ»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Осуществлялась государственная </a:t>
            </a:r>
            <a:r>
              <a:rPr lang="ru-RU" dirty="0"/>
              <a:t>поддержка экономического и технического развития, судебная реформа, образование парламента с всенародно избираемыми парламентариями в рамках конституционной монархии, создание системы учебных заведений, доступных для всех слоев китайского общества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029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«СТО ДНЕЙ РЕФОРМ»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Под его влиянием 11 июня 1898 года (23-й день 4-й луны года у-</a:t>
            </a:r>
            <a:r>
              <a:rPr lang="ru-RU" sz="3600" dirty="0" err="1"/>
              <a:t>сюй</a:t>
            </a:r>
            <a:r>
              <a:rPr lang="ru-RU" sz="3600" dirty="0"/>
              <a:t>) император </a:t>
            </a:r>
            <a:r>
              <a:rPr lang="ru-RU" sz="3600" dirty="0" err="1"/>
              <a:t>Гуансюй</a:t>
            </a:r>
            <a:r>
              <a:rPr lang="ru-RU" sz="3600" dirty="0"/>
              <a:t> выпустил указ «Об установлении основной линии государственной политики» — в стране началась реализация программы преобразований.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570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«СТО ДНЕЙ РЕФОРМ»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/>
              <a:t>Реформы касались государственного аппарата, армии, системы образования и сельскохозяйственного сектора. Указами повелевалось строить фабрики, заводы и железные дороги. Предписывалось развивать международную и внутреннюю торговлю и заменять натуральные налоги оплатой в китайской валюте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007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Начавшиеся в июне «Сто дней реформ» завершились в сентябре 1898 дворцовым переворотом, заключением императора </a:t>
            </a:r>
            <a:r>
              <a:rPr lang="ru-RU" dirty="0" err="1"/>
              <a:t>Гуансюя</a:t>
            </a:r>
            <a:r>
              <a:rPr lang="ru-RU" dirty="0"/>
              <a:t> под домашний арест и казнью шести ведущих реформаторов. Самому Кан </a:t>
            </a:r>
            <a:r>
              <a:rPr lang="ru-RU" dirty="0" err="1"/>
              <a:t>Ювэю</a:t>
            </a:r>
            <a:r>
              <a:rPr lang="ru-RU" dirty="0"/>
              <a:t> удалось бежать в Гонконг. </a:t>
            </a:r>
            <a:endParaRPr lang="ru-RU" dirty="0"/>
          </a:p>
        </p:txBody>
      </p:sp>
      <p:pic>
        <p:nvPicPr>
          <p:cNvPr id="5122" name="Picture 2" descr="арест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1" y="2601541"/>
            <a:ext cx="4038600" cy="25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3423" y="5517232"/>
            <a:ext cx="4446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Spectral"/>
              </a:rPr>
              <a:t>Арестованные лидеры реформаторов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788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В 1899 он создал в Канаде Общество защиты императора, к началу 1900-х гг. завершил работу над «Да тун шу» («Книга о Великом Единении»). </a:t>
            </a:r>
            <a:endParaRPr lang="ru-RU" dirty="0"/>
          </a:p>
        </p:txBody>
      </p:sp>
      <p:pic>
        <p:nvPicPr>
          <p:cNvPr id="6146" name="Picture 2" descr="Датун шу — Википед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17" y="1600200"/>
            <a:ext cx="4255369" cy="43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9993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211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Spectral</vt:lpstr>
      <vt:lpstr>Тема Office</vt:lpstr>
      <vt:lpstr>КАН ЮВЭЙ </vt:lpstr>
      <vt:lpstr>Кан Ювэй</vt:lpstr>
      <vt:lpstr>Презентация PowerPoint</vt:lpstr>
      <vt:lpstr>Презентация PowerPoint</vt:lpstr>
      <vt:lpstr>«СТО ДНЕЙ РЕФОРМ»</vt:lpstr>
      <vt:lpstr>«СТО ДНЕЙ РЕФОРМ»</vt:lpstr>
      <vt:lpstr>«СТО ДНЕЙ РЕФОРМ»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Виктория Сергевна</cp:lastModifiedBy>
  <cp:revision>47</cp:revision>
  <dcterms:created xsi:type="dcterms:W3CDTF">2020-04-03T16:46:44Z</dcterms:created>
  <dcterms:modified xsi:type="dcterms:W3CDTF">2024-07-08T10:16:49Z</dcterms:modified>
</cp:coreProperties>
</file>