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42" d="100"/>
          <a:sy n="42" d="100"/>
        </p:scale>
        <p:origin x="4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75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41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33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14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680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98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6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97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0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57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6D67E-DBB0-497F-9328-BC56E91A7C61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2E378-429F-487D-858C-6FB234A6D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1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3783"/>
            <a:ext cx="5836920" cy="2387600"/>
          </a:xfrm>
        </p:spPr>
        <p:txBody>
          <a:bodyPr>
            <a:normAutofit/>
          </a:bodyPr>
          <a:lstStyle/>
          <a:p>
            <a:r>
              <a:rPr lang="ru-RU" sz="7200" b="1" dirty="0" smtClean="0"/>
              <a:t>Эрих Мария Ремарк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3540" y="3830638"/>
            <a:ext cx="9144000" cy="1655762"/>
          </a:xfrm>
        </p:spPr>
        <p:txBody>
          <a:bodyPr/>
          <a:lstStyle/>
          <a:p>
            <a:r>
              <a:rPr lang="ru-RU" sz="4800" b="1" dirty="0"/>
              <a:t>1898-1970</a:t>
            </a:r>
          </a:p>
          <a:p>
            <a:endParaRPr lang="ru-RU" dirty="0"/>
          </a:p>
        </p:txBody>
      </p:sp>
      <p:pic>
        <p:nvPicPr>
          <p:cNvPr id="1026" name="Picture 2" descr="Ремарк, Эрих Мария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41" y="0"/>
            <a:ext cx="4442460" cy="682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18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685800"/>
            <a:ext cx="5562600" cy="5491163"/>
          </a:xfrm>
        </p:spPr>
        <p:txBody>
          <a:bodyPr/>
          <a:lstStyle/>
          <a:p>
            <a:r>
              <a:rPr lang="ru-RU" sz="3200" dirty="0"/>
              <a:t>Эрих Мария </a:t>
            </a:r>
            <a:r>
              <a:rPr lang="ru-RU" sz="3200" dirty="0" smtClean="0"/>
              <a:t>Ремарк – </a:t>
            </a:r>
            <a:r>
              <a:rPr lang="ru-RU" sz="3200" dirty="0"/>
              <a:t>один из наиболее известных и читаемых немецких писателей XX века; принес с собой в литературу понятие «потерянное поколение</a:t>
            </a:r>
            <a:r>
              <a:rPr lang="ru-RU" sz="3200" dirty="0" smtClean="0"/>
              <a:t>».</a:t>
            </a:r>
            <a:endParaRPr lang="ru-RU" sz="3200" dirty="0"/>
          </a:p>
          <a:p>
            <a:r>
              <a:rPr lang="ru-RU" sz="3200" dirty="0"/>
              <a:t>Учился в университете города </a:t>
            </a:r>
            <a:r>
              <a:rPr lang="ru-RU" sz="3200" dirty="0" err="1"/>
              <a:t>Мюнстера</a:t>
            </a:r>
            <a:r>
              <a:rPr lang="ru-RU" sz="3200" dirty="0"/>
              <a:t>, но учебу прервала война.</a:t>
            </a:r>
          </a:p>
          <a:p>
            <a:endParaRPr lang="ru-RU" dirty="0"/>
          </a:p>
        </p:txBody>
      </p:sp>
      <p:pic>
        <p:nvPicPr>
          <p:cNvPr id="2050" name="Picture 2" descr="Эрих Мария Ремарк — биография, личная жизнь, фото, причина смерти, книги,  фильмы, писатель ‌ - 24СМ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420" y="365125"/>
            <a:ext cx="4686721" cy="628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2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21 ноября 1916 года Ремарк был призван в армию. «Мы идём, чтобы спасти мир». – так он говорит своим друзьям. Его переполняет энтузиазм, он чувствует себя настоящим патриотом Германии. Служба продолжалась до 1919 года и навсегда определила в жизни будущего писателя очень многое: отношение к жизни и войне, любви и дружбе. Эрих </a:t>
            </a:r>
            <a:r>
              <a:rPr lang="ru-RU" dirty="0" smtClean="0"/>
              <a:t>не </a:t>
            </a:r>
            <a:r>
              <a:rPr lang="ru-RU" dirty="0"/>
              <a:t>был на передовой, но солдатской жизни вкусил не понаслышке. От службы в батальоне запаса 78-го пехотного полка остались три ранения и бесценный жизненный опыт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50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 1916 году произошло еще одно важное событие: в июне вышла в свет первая публикация Ремарка о военной службе, о ее трудностях и маленьких радостях.</a:t>
            </a:r>
          </a:p>
        </p:txBody>
      </p:sp>
      <p:pic>
        <p:nvPicPr>
          <p:cNvPr id="3074" name="Picture 2" descr="7 фактов из биографии Эрих Марии Ремарк | Книги! Много книг! | Дзе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611" y="545465"/>
            <a:ext cx="4443189" cy="603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7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В январе 1917 года Эрих </a:t>
            </a:r>
            <a:r>
              <a:rPr lang="ru-RU" dirty="0" smtClean="0"/>
              <a:t>получил </a:t>
            </a:r>
            <a:r>
              <a:rPr lang="ru-RU" dirty="0"/>
              <a:t>свидетельство о годности к добровольной службе. 5 мая состоялся перевод в другое армейское подразделение. Служба продолжилась в 1-й роте 1-го запасного батальона 78-го пехотного полка, но вскоре юноша получил назначение на Западный фронт в Хам-</a:t>
            </a:r>
            <a:r>
              <a:rPr lang="ru-RU" dirty="0" err="1"/>
              <a:t>Ленглете</a:t>
            </a:r>
            <a:r>
              <a:rPr lang="ru-RU" dirty="0"/>
              <a:t>, в распоряжение полевого рекрут-депо 2-й гвардейской дивизии. 6 июня Ремарк поступил в распоряжение 2-й роты 15-го резервного полка пехоты, дислоцирующейся между </a:t>
            </a:r>
            <a:r>
              <a:rPr lang="ru-RU" dirty="0" err="1"/>
              <a:t>Хоутхульстом</a:t>
            </a:r>
            <a:r>
              <a:rPr lang="ru-RU" dirty="0"/>
              <a:t> и </a:t>
            </a:r>
            <a:r>
              <a:rPr lang="ru-RU" dirty="0" err="1"/>
              <a:t>Торхутом</a:t>
            </a:r>
            <a:r>
              <a:rPr lang="ru-RU" dirty="0"/>
              <a:t>. В последний день июля писатель получил ранение осколком гранаты в шею, правую руку и левую ногу. За ранениями последовало долгое лечение в госпиталях в </a:t>
            </a:r>
            <a:r>
              <a:rPr lang="ru-RU" dirty="0" err="1"/>
              <a:t>Гайте</a:t>
            </a:r>
            <a:r>
              <a:rPr lang="ru-RU" dirty="0"/>
              <a:t>-</a:t>
            </a:r>
            <a:r>
              <a:rPr lang="ru-RU" dirty="0" err="1"/>
              <a:t>Сант</a:t>
            </a:r>
            <a:r>
              <a:rPr lang="ru-RU" dirty="0"/>
              <a:t>-Йозеф в </a:t>
            </a:r>
            <a:r>
              <a:rPr lang="ru-RU" dirty="0" err="1"/>
              <a:t>Торхут</a:t>
            </a:r>
            <a:r>
              <a:rPr lang="ru-RU" dirty="0"/>
              <a:t> и затем в госпитале Святого </a:t>
            </a:r>
            <a:r>
              <a:rPr lang="ru-RU" dirty="0" err="1"/>
              <a:t>Винценца</a:t>
            </a:r>
            <a:r>
              <a:rPr lang="ru-RU" dirty="0"/>
              <a:t> (г. </a:t>
            </a:r>
            <a:r>
              <a:rPr lang="ru-RU" dirty="0" err="1"/>
              <a:t>Дуйсбург</a:t>
            </a:r>
            <a:r>
              <a:rPr lang="ru-RU" dirty="0"/>
              <a:t>). Еще до окончания лечения Ремарк получил назначение в канцелярию</a:t>
            </a:r>
          </a:p>
        </p:txBody>
      </p:sp>
    </p:spTree>
    <p:extLst>
      <p:ext uri="{BB962C8B-B14F-4D97-AF65-F5344CB8AC3E}">
        <p14:creationId xmlns:p14="http://schemas.microsoft.com/office/powerpoint/2010/main" val="188308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31 октября Эриха выписали из лазарета и перевели в родной </a:t>
            </a:r>
            <a:r>
              <a:rPr lang="ru-RU" dirty="0" err="1"/>
              <a:t>Оснабрюк</a:t>
            </a:r>
            <a:r>
              <a:rPr lang="ru-RU" dirty="0"/>
              <a:t>. Новым местом службы стал 1-й запасной батальон 78-ro пехотного полка. Через две недели, 15 ноября, Совет рабочих и солдат </a:t>
            </a:r>
            <a:r>
              <a:rPr lang="ru-RU" dirty="0" err="1"/>
              <a:t>Оснабрюка</a:t>
            </a:r>
            <a:r>
              <a:rPr lang="ru-RU" dirty="0"/>
              <a:t> утвердил решение о награждении Ремарка Железным Крестом I степени.</a:t>
            </a:r>
          </a:p>
        </p:txBody>
      </p:sp>
      <p:pic>
        <p:nvPicPr>
          <p:cNvPr id="4098" name="Picture 2" descr="Эрих Мария Ремарк биография | Good Raupe | Дзе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980" y="365125"/>
            <a:ext cx="4862631" cy="648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13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ru-RU" dirty="0"/>
              <a:t>Но 1919 год начался с того, что Эрих Мария отказался от награды, уволился с армейской службы и вернулся к обучению в учительской семинарии. В семинарии Ремарк возглавил Союз ветеранов войны.</a:t>
            </a:r>
          </a:p>
        </p:txBody>
      </p:sp>
      <p:pic>
        <p:nvPicPr>
          <p:cNvPr id="5122" name="Picture 2" descr="8 фактов о романе Эриха Марии Ремарка «На Западном фронте без перемен» |  Капканы Истории | Дзе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1" y="365125"/>
            <a:ext cx="4625340" cy="616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11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1929 написал роман «На западном фронте без перемен», который сделал его популярным. В этом произведении автор показал изнутри весь кошмар войны, все несчастья и потери, которые видели солдаты, а не пафос и </a:t>
            </a:r>
            <a:r>
              <a:rPr lang="ru-RU" dirty="0" err="1" smtClean="0"/>
              <a:t>ло</a:t>
            </a:r>
            <a:endParaRPr lang="ru-RU" dirty="0" smtClean="0"/>
          </a:p>
          <a:p>
            <a:r>
              <a:rPr lang="ru-RU" dirty="0" err="1" smtClean="0"/>
              <a:t>зунги</a:t>
            </a:r>
            <a:r>
              <a:rPr lang="ru-RU" dirty="0"/>
              <a:t>, которые провозглашала власть.</a:t>
            </a:r>
          </a:p>
        </p:txBody>
      </p:sp>
      <p:pic>
        <p:nvPicPr>
          <p:cNvPr id="6146" name="Picture 2" descr="На Западном фронте без перемен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020" y="646970"/>
            <a:ext cx="4335780" cy="574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55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</a:t>
            </a:r>
            <a:r>
              <a:rPr lang="ru-RU" b="1"/>
              <a:t>принципы </a:t>
            </a: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>философии </a:t>
            </a:r>
            <a:r>
              <a:rPr lang="ru-RU" b="1" dirty="0" smtClean="0"/>
              <a:t>Э.М. Ремарка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Анти-война </a:t>
            </a:r>
            <a:r>
              <a:rPr lang="ru-RU" b="1" dirty="0"/>
              <a:t>и противопоставление насилию</a:t>
            </a:r>
            <a:r>
              <a:rPr lang="ru-RU" dirty="0"/>
              <a:t>: Ремарк категорически выступает против войны и насилия, подчеркивая их разрушительные последствия и глупость.</a:t>
            </a:r>
          </a:p>
          <a:p>
            <a:pPr algn="just"/>
            <a:r>
              <a:rPr lang="ru-RU" b="1" dirty="0"/>
              <a:t>Постоянство и непрерывность жизни</a:t>
            </a:r>
            <a:r>
              <a:rPr lang="ru-RU" dirty="0"/>
              <a:t>: Ремарк призывает ценить и наслаждаться каждым моментом жизни, несмотря на трудности и страдания.</a:t>
            </a:r>
          </a:p>
          <a:p>
            <a:pPr algn="just"/>
            <a:r>
              <a:rPr lang="ru-RU" b="1" dirty="0" err="1"/>
              <a:t>Эмпатия</a:t>
            </a:r>
            <a:r>
              <a:rPr lang="ru-RU" b="1" dirty="0"/>
              <a:t> и солидарность</a:t>
            </a:r>
            <a:r>
              <a:rPr lang="ru-RU" dirty="0"/>
              <a:t>: Ремарк подчеркивает важность </a:t>
            </a:r>
            <a:r>
              <a:rPr lang="ru-RU" dirty="0" err="1"/>
              <a:t>эмпатии</a:t>
            </a:r>
            <a:r>
              <a:rPr lang="ru-RU" dirty="0"/>
              <a:t> и сочувствия к другим людям, особенно к тем, кто страдает от последствий войны и насилия.</a:t>
            </a:r>
          </a:p>
          <a:p>
            <a:pPr algn="just"/>
            <a:r>
              <a:rPr lang="ru-RU" b="1" dirty="0"/>
              <a:t>Критика политической и социальной системы</a:t>
            </a:r>
            <a:r>
              <a:rPr lang="ru-RU" dirty="0"/>
              <a:t>: Ремарк осуждает коррупцию, несправедливость и общественные проблемы, призывая к переменам и улучшениям.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60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421</Words>
  <Application>Microsoft Office PowerPoint</Application>
  <PresentationFormat>Широкоэкранный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Эрих Мария Ремарк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принципы  философии Э.М. Ремарка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Сергевна</dc:creator>
  <cp:lastModifiedBy>Виктория Сергевна</cp:lastModifiedBy>
  <cp:revision>3</cp:revision>
  <dcterms:created xsi:type="dcterms:W3CDTF">2024-07-08T11:36:22Z</dcterms:created>
  <dcterms:modified xsi:type="dcterms:W3CDTF">2024-07-08T12:58:59Z</dcterms:modified>
</cp:coreProperties>
</file>